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60" r:id="rId3"/>
    <p:sldId id="257" r:id="rId4"/>
    <p:sldId id="268" r:id="rId5"/>
    <p:sldId id="267" r:id="rId6"/>
    <p:sldId id="266" r:id="rId7"/>
    <p:sldId id="259" r:id="rId8"/>
    <p:sldId id="269" r:id="rId9"/>
    <p:sldId id="261" r:id="rId10"/>
    <p:sldId id="262" r:id="rId11"/>
    <p:sldId id="264" r:id="rId12"/>
    <p:sldId id="263" r:id="rId13"/>
    <p:sldId id="273" r:id="rId14"/>
    <p:sldId id="279" r:id="rId15"/>
    <p:sldId id="274" r:id="rId16"/>
    <p:sldId id="280" r:id="rId17"/>
    <p:sldId id="275" r:id="rId18"/>
    <p:sldId id="265" r:id="rId19"/>
    <p:sldId id="271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4:04:11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21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24575,'8'0'0,"1"0"0,-1 0 0,1 0 0,0 0 0,-1 0 0,1 0 0,0 0 0,5 0 0,1 0 0,0 0 0,-2 0 0,1 4 0,-4-3 0,4 4 0,-6-1 0,6-3 0,-4 3 0,4-4 0,-5 4 0,-1-3 0,6 3 0,-4-4 0,4 3 0,-5-2 0,4 3 0,-3-4 0,9 5 0,-4-4 0,-1 3 0,5 1 0,-4-4 0,4 3 0,1-4 0,0 4 0,-1-3 0,1 4 0,-1-5 0,1 0 0,0 4 0,5-3 0,-4 4 0,4-5 0,0 0 0,-4 4 0,10-3 0,5 3 0,-2-4 0,2 0 0,-6 0 0,-8 0 0,3 5 0,0-4 0,-4 3 0,4-4 0,-5 5 0,0-4 0,-1 3 0,1-4 0,-5 0 0,3 0 0,-3 0 0,5 0 0,-6 0 0,5 0 0,-4 0 0,19 0 0,-11 0 0,16 0 0,-18 0 0,5 0 0,-1 0 0,-4 0 0,4 0 0,0 5 0,2-4 0,5 4 0,1-5 0,-1 0 0,0 0 0,1 0 0,-1 0 0,-5 4 0,-2-3 0,3 4 0,-11-5 0,10 0 0,-12 0 0,5 4 0,-1-3 0,-4 3 0,4-4 0,-5 0 0,6 0 0,0 0 0,5 5 0,-4-4 0,10 4 0,-10-5 0,10 0 0,-5 0 0,1 0 0,4 0 0,2 0 0,1 0 0,5 0 0,0 0 0,-6 0 0,13 0 0,-12 0 0,11 0 0,-11 0 0,11 0 0,-11 0 0,5 0 0,0 0 0,-6 0 0,6 0 0,-7 0 0,1 0 0,-7 0 0,5 0 0,-4 0 0,0 0 0,-2 0 0,-10 0 0,3 0 0,-8 0 0,4 0 0,-5 0 0,0 0 0,-1 0 0,1 0 0,-1 0 0,1 0 0,0 0 0,4 0 0,-3 0 0,9 0 0,-4 0 0,4 0 0,-4 0 0,9 0 0,-8 0 0,15 0 0,-4 0 0,12 0 0,-5 0 0,11 0 0,-11 0 0,11 0 0,-4 0 0,-1 0 0,5 0 0,-4 0 0,5 0 0,1 0 0,0 0 0,-6 0 0,4 0 0,-11 0 0,4 0 0,9 0 0,-11 0 0,5 0 0,-10 0 0,-5 0 0,1 0 0,4 0 0,-4 0 0,-1 0 0,5 0 0,-10-4 0,10 3 0,-4-8 0,-1 7 0,0-7 0,-1 8 0,-9-3 0,3 0 0,-10 3 0,0-3 0,4 4 0,-7 0 0,2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2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24575,'13'0'0,"7"0"0,6 0 0,7 0 0,-1 0 0,0 0 0,1 0 0,34 0 0,-26 0 0,33 0 0,-40 0 0,11 0 0,3 0 0,1 0 0,-6-9 0,-6 7 0,-10-7 0,5 9 0,0 0 0,-5 0 0,4 0 0,-4 0 0,-1 0 0,5 0 0,-4 0 0,0 0 0,3 0 0,-3 0 0,5 0 0,1 0 0,-1 0 0,0 0 0,1 0 0,5 0 0,-4 0 0,5 0 0,0 0 0,-5 0 0,4 0 0,1-5 0,-5 4 0,5-4 0,-7 5 0,0 0 0,-5 0 0,4 0 0,-1 0 0,3 0 0,-3 0 0,-5-5 0,0 4 0,-4-3 0,10 4 0,-10 0 0,10-5 0,-10 4 0,24-4 0,-20 5 0,20-5 0,-18 4 0,5-4 0,0 5 0,1-4 0,5 2 0,-4-2 0,12 4 0,-13-5 0,13 4 0,-6-4 0,7 5 0,-7 0 0,6-5 0,-6 3 0,7-3 0,0 5 0,0-5 0,-7 4 0,-1-5 0,-1 6 0,-4 0 0,5-4 0,-7 2 0,1-2 0,-1 4 0,7 0 0,-5 0 0,4 0 0,-5 0 0,-1-5 0,0 4 0,1-4 0,-1 5 0,0 0 0,1 0 0,-1 0 0,-6 0 0,5 0 0,-4 0 0,5 0 0,7 0 0,-5 0 0,5 0 0,-7 0 0,7 0 0,-5-5 0,11 4 0,-11-4 0,19 0 0,-17 4 0,11-4 0,-15 5 0,0 0 0,0 0 0,1 0 0,5 0 0,-4 0 0,5 0 0,0 0 0,-11 0 0,10 0 0,-12 0 0,6 0 0,1 0 0,-7 0 0,5 0 0,5 0 0,-8 0 0,6 0 0,-14 0 0,-5 0 0,3 0 0,-8 0 0,4 0 0,-5 0 0,0 0 0,0 0 0,4 0 0,-3 4 0,4-3 0,-5 3 0,-1-4 0,-3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30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24575,'18'0'0,"6"0"0,-3 0 0,4 0 0,-10 0 0,3 0 0,-3 0 0,9 0 0,-4 0 0,12 0 0,-10 0 0,7 0 0,10 0 0,-9 0 0,11 0 0,11-5 0,-20 4 0,21-4 0,-14 0 0,-5 4 0,11-4 0,3 0 0,-6 4 0,-1-4 0,-16 1 0,-10 3 0,2-4 0,-7 5 0,3 0 0,-5 0 0,1 0 0,-1 0 0,6 0 0,-4 0 0,8 0 0,2 0 0,1 0 0,5 0 0,-1-4 0,-4 2 0,10-2 0,-10 4 0,4 0 0,-5 0 0,-1-5 0,1 4 0,0-3 0,-1 4 0,-4 0 0,4 0 0,-9 0 0,3 0 0,-4 0 0,0 0 0,0 0 0,-1 0 0,1 0 0,0 0 0,0 0 0,4 0 0,-3 0 0,9 0 0,-4 0 0,-1 0 0,5 0 0,-4 0 0,-1 0 0,0 0 0,0 4 0,1-3 0,-1 8 0,5-4 0,-4 4 0,10-3 0,-4 2 0,4-2 0,-5 4 0,5 0 0,-4 0 0,4-4 0,-5 2 0,0-2 0,-1 4 0,7-5 0,-5 4 0,4-8 0,-6 8 0,1-8 0,5 3 0,-4 0 0,0-2 0,-3 2 0,-3-4 0,5 0 0,-1 0 0,15 0 0,-5 0 0,12 0 0,-9 0 0,1 0 0,-1 0 0,7 0 0,-5 0 0,4 0 0,-5 0 0,-1 0 0,0 0 0,1 0 0,-1 0 0,-5 0 0,3 0 0,-9 0 0,10 0 0,-10 0 0,5 0 0,-12 0 0,5 0 0,4 0 0,-6 0 0,11 0 0,-14 0 0,6 0 0,0 0 0,5 0 0,-9 0 0,14 0 0,-14 0 0,5 0 0,-3 0 0,-3 0 0,4 0 0,1 0 0,0 0 0,-1 0 0,1 0 0,8 0 0,0 0 0,1 0 0,-3 0 0,-1 0 0,-4 0 0,10-5 0,-10 4 0,4-4 0,0 5 0,-4 0 0,5 0 0,-7 0 0,7 0 0,-5 0 0,4 0 0,-5 0 0,-6 0 0,5 0 0,-4 0 0,3 0 0,2 0 0,-1 0 0,-5 0 0,5 0 0,-4 0 0,4 0 0,1 0 0,0 0 0,-6 0 0,5 0 0,-9 0 0,8 0 0,-8 0 0,9 0 0,-4 0 0,-1 0 0,5 0 0,-4 0 0,-1 0 0,5 0 0,-9 0 0,4 0 0,-6 0 0,1 0 0,0 0 0,-4 0 0,-2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50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1068 1 24575,'-13'0'0,"-1"0"0,-6 0 0,-5 0 0,-8 0 0,-1 0 0,-11 0 0,4 0 0,1 0 0,-5 5 0,11 1 0,1 5 0,2-1 0,4-4 0,0 3 0,2-4 0,0 6 0,-2-1 0,1 0 0,0 1 0,1-1 0,4 0 0,-4 0 0,10-1 0,-4 1 0,9-1 0,-7 4 0,11-3 0,-2 2 0,8-3 0,0-1 0,0 1 0,0-1 0,0 1 0,0 0 0,0 0 0,4 4 0,1-3 0,10 9 0,5-3 0,1-1 0,10 5 0,-10-4 0,10 5 0,-5-5 0,7-1 0,-1 1 0,0-4 0,-5 3 0,4-4 0,-10-1 0,4 0 0,0 0 0,-4 0 0,5 0 0,-1 1 0,-4-2 0,4 2 0,1-1 0,-5-5 0,4 5 0,-6-5 0,1 5 0,0 0 0,-1 0 0,-4-1 0,-1 0 0,-5 0 0,-1-4 0,1 3 0,0-3 0,0 4 0,-4-1 0,3 1 0,-7 0 0,2 0 0,-3-1 0,0 1 0,0 0 0,0 0 0,0 0 0,0 0 0,0-1 0,0 1 0,0 0 0,0-1 0,0 1 0,0 0 0,-8-5 0,-3 5 0,-9-4 0,0 5 0,1-5 0,-13 5 0,-31 1 0,9-3 0,-29 2 0,34-10 0,-13 0 0,6 0 0,0 0 0,-5 0 0,-9 0 0,17 0 0,-6 0 0,27 0 0,-1 0 0,1 0 0,5 0 0,-3 0 0,9 0 0,-5 0 0,7 0 0,-1 0 0,5 0 0,2-4 0,4-1 0,0-4 0,0 0 0,0 1 0,5 3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5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886 1 24575,'-9'19'0,"-4"8"0,-22 16 0,2 6 0,-24 3 0,16-1 0,-3-12 0,-2 1 0,-7 18 0,15-23 0,0 0 0,-5 14 0,9-18 0,-2 9 0,9-17 0,0 3 0,12-6 0,-4-5 0,8 4 0,-2-9 0,3 4 0,-3-1 0,3-3 0,-9 9 0,4-4 0,-4 4 0,-1 1 0,0 0 0,-5 0 0,4 0 0,0 0 0,3-4 0,7-3 0,-2-3 0,4-2 0,4-3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5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24575,'8'0'0,"11"0"0,9 0 0,6 0 0,19 17 0,-11-7 0,20 25 0,-6-14 0,7 15 0,0-9 0,9 11 0,-7-11 0,7 5 0,-16-7 0,5 0 0,-12-2 0,5 2 0,-13-3 0,4-4 0,-17 2 0,10-8 0,-17 2 0,4-3 0,-10-2 0,-2 0 0,22 9 0,-14-7 0,20 7 0,-27-8 0,5-1 0,-9 0 0,4-3 0,-6 2 0,1-3 0,0 3 0,-4-3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5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24575,'28'0'0,"-5"0"0,14 0 0,-2 0 0,19 0 0,-12 0 0,13 0 0,-22 0 0,2 0 0,-17 0 0,-8 0 0,-7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55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24575,'18'0'0,"12"0"0,29 0 0,2 0 0,12 0 0,-3 0 0,-4 0 0,7 0 0,-1 0 0,-23 0 0,-2 0 0,-21 0 0,-1 0 0,-10 0 0,-1 0 0,-9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58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654 0 24575,'-9'0'0,"-3"0"0,2 0 0,2 4 0,4 1 0,0 4 0,-1 0 0,-4 4 0,4-3 0,-3 4 0,7-5 0,-7 0 0,7 0 0,-7 8 0,7-6 0,-3 7 0,4-9 0,0-1 0,0 1 0,0-1 0,0 1 0,0-1 0,0 1 0,0 0 0,0 0 0,0 0 0,0-1 0,0 1 0,0 0 0,0 0 0,0 0 0,0 0 0,0 0 0,4-1 0,1 1 0,4 0 0,0 0 0,-1 0 0,1 0 0,5 0 0,-4 0 0,8 1 0,-3-1 0,0 0 0,4 1 0,-5-5 0,6 4 0,-5-8 0,3 8 0,-3-4 0,5 1 0,-5 2 0,-2-7 0,-4 7 0,0-3 0,0 0 0,0 2 0,-1-6 0,1 7 0,0-7 0,0 7 0,0-3 0,-4 4 0,3 0 0,-8-1 0,4 1 0,-4 0 0,0-1 0,0 1 0,0-1 0,0 1 0,0 0 0,0 0 0,-4 0 0,-1 4 0,-9 2 0,-1 0 0,-5 4 0,-5-3 0,4 4 0,-10-4 0,4 4 0,-5-3 0,0-1 0,0 0 0,-1-5 0,1 4 0,0-3 0,-1 4 0,1-6 0,0 1 0,5 0 0,-4-6 0,5 5 0,-1-9 0,-4 4 0,10-1 0,-10-3 0,10 3 0,-4-4 0,5 0 0,1 0 0,-1 0 0,0 0 0,6 0 0,-5 0 0,0 0 0,4 0 0,-3-4 0,9 0 0,4-5 0,-3 0 0,3 0 0,0 0 0,-2 0 0,6 0 0,-3 0 0,4 1 0,-5-6 0,4 4 0,-3-8 0,0 7 0,3-2 0,-3-1 0,4 0 0,0 0 0,0 1 0,0 4 0,0 0 0,0 4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00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 24575,'0'8'0,"0"6"0,0-4 0,0 3 0,0 1 0,0-4 0,0 8 0,0-8 0,0 9 0,0-9 0,0 8 0,0-3 0,0 0 0,0 3 0,0-7 0,4 2 0,1-4 0,5 5 0,-1-4 0,0 3 0,0-4 0,0 0 0,0 5 0,5-4 0,1 4 0,0 1 0,4-5 0,-4 5 0,5-6 0,8 10 0,-6-7 0,1 6 0,-9-9 0,-1-4 0,-2 3 0,2-7 0,-4 3 0,0-4 0,0 0 0,0 0 0,-1 0 0,1 4 0,0-3 0,0 3 0,-1-4 0,1 0 0,0 0 0,5 0 0,-4 0 0,8 0 0,3 0 0,0 0 0,10 0 0,-10 0 0,10 0 0,-10 0 0,4 0 0,-5 0 0,-1-4 0,-4 2 0,3-6 0,-8 3 0,4-5 0,-5 5 0,0-2 0,0 2 0,-4-4 0,3-5 0,-7 4 0,7-12 0,-2 6 0,-1-3 0,-1 1 0,-4 8 0,0-9 0,0 9 0,0-8 0,0 8 0,0-4 0,0 5 0,0 0 0,0 1 0,0-1 0,0 0 0,0 0 0,0 0 0,0 0 0,0 0 0,-4 1 0,-1-1 0,-9-1 0,0-3 0,-1 3 0,1-4 0,1 5 0,-2 4 0,-5-4 0,-5 4 0,4-5 0,-4 4 0,-1-3 0,5 8 0,-4-9 0,6 9 0,-1-3 0,0 0 0,1 2 0,-1-2 0,0 4 0,-5 0 0,-1 0 0,-7 0 0,1 0 0,-7 0 0,-1 0 0,-7 0 0,7 0 0,6 0 0,9 0 0,6 0 0,4 0 0,1 0 0,5 0 0,4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4:3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2335 88 24575,'-8'0'0,"-43"0"0,-36 0 0,-9 0 0,21 0 0,-22 0 0,22 0 0,-25 0 0,-8 0 0,11 0 0,28 0 0,2 0 0,-17 0 0,9 0 0,48 0 0,-4 0 0,5 5 0,-7 1 0,1 4 0,0 1 0,5-1 0,-4 1 0,5-1 0,-7 1 0,7 0 0,-5-1 0,10 0 0,-10 6 0,10-5 0,-4 8 0,-1-8 0,5 8 0,-4-8 0,5 8 0,1-4 0,-1 5 0,-5 0 0,3 6 0,-3-4 0,3 8 0,-4-2 0,3-1 0,-4 6 0,7-12 0,-1 9 0,1-9 0,0 5 0,4-7 0,-2 1 0,7 0 0,-8 8 0,8-6 0,-3 12 0,4-13 0,-5 4 0,4 0 0,-3-4 0,4 5 0,-1-1 0,-3-4 0,2 10 0,-2-10 0,4 4 0,-5 0 0,4-4 0,-5 10 0,6-4 0,-1-1 0,1 5 0,-1-4 0,-4 20 0,8-11 0,-8 10 0,9-14 0,-4 1 0,4-1 0,-4 0 0,9-5 0,-9 4 0,4-4 0,0 5 0,-3 14 0,8-1 0,-9 13 0,9 2 0,-3-20 0,4 8 0,0-27 0,0 10 0,0-10 0,0 10 0,0-10 0,0 10 0,0-4 0,0 5 0,0 0 0,0 1 0,0-1 0,0 0 0,5 0 0,0-5 0,6 4 0,-5-4 0,3-1 0,-3 5 0,4-10 0,9 19 0,-1-11 0,2 6 0,0-10 0,-4 1 0,4-5 0,0 4 0,0-6 0,-1 1 0,1 0 0,0-5 0,5 4 0,-4-3 0,10 5 0,-10-5 0,10 4 0,-5-9 0,7 10 0,6-9 0,1 4 0,43 8 0,-11-8 0,15 8 0,-9-11 0,-12 0 0,16 0 0,-9 1 0,7-7 0,-7-1 0,9-6 0,0 0 0,-9 0 0,7 0 0,-6 0 0,-1 0 0,-1 0 0,-9 0 0,1 0 0,-8 0 0,-9 0 0,-8 0 0,-7 0 0,1 0 0,-1-5 0,-5-1 0,10 1 0,-9-5 0,18 4 0,1-6 0,2 0 0,12 0 0,-12-5 0,13 3 0,-14-3 0,7 5 0,-9 0 0,1 0 0,-6 1 0,4-6 0,3 0 0,1-1 0,-1 3 0,-15 4 0,-2 0 0,-10 1 0,5 0 0,-7-4 0,-4 3 0,4-3 0,-9 5 0,3 0 0,1-5 0,-4 4 0,8-8 0,-3 8 0,5-9 0,-5 4 0,9-6 0,-7 1 0,9-6 0,-6 5 0,5-13 0,-5 13 0,0-8 0,-6 14 0,-5-3 0,1 3 0,0-5 0,-5-5 0,4 4 0,-3-10 0,-1 5 0,5-7 0,-9 1 0,8 5 0,-8-3 0,8 8 0,-8-8 0,3 9 0,1-10 0,-4 4 0,4-5 0,-5 5 0,0-4 0,0 5 0,0-7 0,0 7 0,0-5 0,0 10 0,0-10 0,0 4 0,0-5 0,0 0 0,0-1 0,0-6 0,0 6 0,-5-13 0,4 6 0,-10-7 0,5 7 0,-5-20 0,0 23 0,5-23 0,-3 26 0,3-5 0,0 7 0,-4-7 0,8 5 0,-8-4 0,4 5 0,-4 1 0,4 0 0,-4-1 0,4 1 0,-4 5 0,-1-3 0,1 3 0,-1 0 0,1-4 0,0 10 0,4-4 0,-7-3 0,7 11 0,-8-10 0,4 12 0,1-5 0,-6 5 0,5-4 0,-5 4 0,1-5 0,-1 1 0,-5-1 0,5 5 0,-3-3 0,3 3 0,-10-1 0,4-2 0,-4 2 0,5 1 0,0 1 0,1 0 0,-1 3 0,1-4 0,-10 1 0,7 8 0,-6-7 0,8 7 0,1-4 0,-6 0 0,-2 5 0,0-5 0,-4 5 0,5-6 0,-6 1 0,-1-1 0,1 5 0,0-4 0,-1 9 0,-5-9 0,4 4 0,-5 0 0,-2-4 0,6 5 0,0-1 0,10 1 0,10 1 0,-12 3 0,15-3 0,-16 4 0,14-4 0,-6 3 0,0-3 0,1 4 0,-1 0 0,5-4 0,-3 3 0,8-3 0,-4 4 0,5 0 0,1 0 0,-1 0 0,-3 0 0,-2 0 0,-11-5 0,-1 4 0,-20-4 0,-4 5 0,-13 0 0,-18 0 0,-4 0-504,-8 0 504,3 12 0,28 7 0,22-3 0,25-1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0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24575,'0'12'0,"0"5"0,0-2 0,4 5 0,-3-1 0,8 1 0,-3 0 0,-1-1 0,4 6 0,-8-4 0,9 10 0,-4-4 0,0 0 0,3 4 0,-7-5 0,7 1 0,-3 4 0,-1-10 0,0 4 0,-1-5 0,-3-1 0,4 1 0,-5-1 0,4 1 0,-3-5 0,4 3 0,-5-3 0,0 0 0,0 3 0,0-9 0,0 4 0,0-11 0,0-3 0,0-7 0,0-1 0,0-5 0,-5-1 0,-5-4 0,0-1 0,-5 1 0,0-7 0,4 5 0,-8-4 0,8 0 0,-4 4 0,5-5 0,5 7 0,-4-1 0,8 1 0,-8 4 0,8-4 0,-2 5 0,3-6 0,0 0 0,0 1 0,0-1 0,0 0 0,0 6 0,0-5 0,0 4 0,0 0 0,0-2 0,3 7 0,-2-3 0,3 4 0,-4 1 0,4-1 0,-3 0 0,7 0 0,-3 1 0,4 3 0,-1 1 0,-4 0 0,4 3 0,-3-3 0,3 4 0,1 0 0,0 0 0,-1 0 0,1 0 0,0 0 0,0 0 0,0 0 0,0 0 0,0 0 0,-1 0 0,1 0 0,0 0 0,5 0 0,-4 0 0,8 0 0,-3 0 0,0 0 0,-1 0 0,-6 0 0,1 0 0,0 0 0,-4 4 0,-1 1 0,0 0 0,-3 2 0,2-2 0,1 0 0,-3 3 0,3-3 0,-4 4 0,0-1 0,0 1 0,0 0 0,0 0 0,0-1 0,0 1 0,0 0 0,0 0 0,0 0 0,0 0 0,0 0 0,0-1 0,0 6 0,0-4 0,0 4 0,-4-5 0,-1-1 0,-3 1 0,3 0 0,-3 0 0,7 0 0,-7-4 0,7 3 0,-7-4 0,4 1 0,-1 2 0,-2-6 0,3 3 0,-1 0 0,1-7 0,12 3 0,-2-5 0,6-3 0,2 7 0,1-7 0,10 7 0,1-8 0,1 7 0,4-2 0,-10-1 0,4 4 0,-10-3 0,-1 4 0,-5 0 0,-1 0 0,1 0 0,0 0 0,0 0 0,-1 0 0,1 0 0,0 0 0,4 0 0,2 4 0,0-3 0,-1 8 0,-1-4 0,-3 0 0,4 3 0,-5-7 0,-4 7 0,-2-3 0,-3 3 0,0 1 0,0-1 0,0 1 0,0 0 0,0 0 0,0-1 0,0 1 0,0 0 0,0 0 0,0 0 0,0-1 0,0 1 0,-4 0 0,3 0 0,-6 0 0,1 5 0,-3-4 0,0 3 0,-5-4 0,4 5 0,-9-3 0,4 3 0,0-4 0,2-1 0,4 0 0,0 0 0,0 0 0,0-1 0,1-3 0,-1 3 0,0-7 0,-5 7 0,4-3 0,-3 0 0,-1 4 0,4-4 0,-8 0 0,8 3 0,-4-7 0,5 7 0,0-7 0,1 6 0,-1-6 0,-5 8 0,4-8 0,-3 7 0,4-7 0,0 3 0,4 0 0,-8-3 0,7 3 0,-7 0 0,4-3 0,0 3 0,4-1 0,-3-2 0,3 3 0,-4-4 0,0 4 0,0-3 0,1 3 0,-1-4 0,0 0 0,0 0 0,4 0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19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24575,'-13'0'0,"1"0"0,0 0 0,2 0 0,-3 0 0,4 0 0,1 0 0,-1 0 0,0 0 0,-5 9 0,0-3 0,-6 13 0,0-4 0,6 0 0,-5 3 0,9-8 0,-4 4 0,10-5 0,-4 0 0,7-1 0,-3 1 0,4 0 0,0-1 0,0 1 0,0 0 0,0-1 0,0 1 0,0 0 0,0 0 0,0 0 0,0 0 0,0 4 0,0-3 0,0 4 0,0 0 0,0-4 0,0 3 0,0-4 0,0 5 0,0-4 0,0 3 0,4-4 0,-3 0 0,7 0 0,-4 0 0,1 0 0,3 0 0,-7-1 0,7-3 0,-3-1 0,4-4 0,0 0 0,-1 0 0,1 0 0,-4 4 0,3-3 0,-3 3 0,4-4 0,-1 0 0,1 0 0,0 0 0,0 0 0,5 0 0,1 0 0,-1 0 0,5 0 0,-9 0 0,3 0 0,-4 0 0,0 0 0,0 0 0,0 0 0,-1-4 0,1 3 0,0-7 0,0 3 0,-1-3 0,1-1 0,-4 0 0,3 0 0,-3 0 0,4 0 0,-4 0 0,3 1 0,-7-1 0,7 4 0,-8-3 0,8 3 0,-7-4 0,3 0 0,-4 0 0,0 1 0,0-1 0,0 0 0,0 0 0,0 0 0,0 0 0,0 1 0,0-1 0,0 0 0,0 0 0,0 0 0,0 1 0,0-1 0,0 1 0,0-1 0,0 1 0,0 0 0,-3 0 0,2-1 0,-3 1 0,4 0 0,-4-1 0,3 1 0,-7 3 0,7-3 0,-3 3 0,1 0 0,2 5 0,-3 4 0,4 4 0,0 1 0,0-1 0,0 1 0,0 0 0,0-1 0,0 1 0,0 0 0,4 0 0,-3-1 0,7 6 0,-3-4 0,1 9 0,2-5 0,-3 1 0,5 4 0,-5-9 0,3 8 0,-7-8 0,8 4 0,-8-5 0,7 0 0,-7-1 0,3 1 0,-1-4 0,2 2 0,4-6 0,0 7 0,4-3 0,2 5 0,5-1 0,-1 1 0,7 0 0,-5 0 0,9 1 0,-9-1 0,5 0 0,-12-4 0,5 2 0,-9-7 0,4 8 0,-6-8 0,1 3 0,0-4 0,-1 0 0,1 0 0,0 0 0,-1 0 0,1 0 0,0 0 0,-1 0 0,-3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2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24575,'0'18'0,"0"5"0,0-2 0,0 5 0,0-1 0,0-4 0,0 10 0,0-10 0,0 10 0,0-10 0,0 4 0,0 0 0,0-4 0,0 10 0,0-10 0,0 10 0,0-10 0,0 4 0,0-5 0,0-1 0,0 1 0,0 0 0,0-1 0,0-4 0,0 4 0,4-9 0,-3 8 0,3-8 0,-4 4 0,0-5 0,0-1 0,0 1 0,4-5 0,-3 4 0,2-4 0,-3 4 0,0 0 0,0 0 0,4-3 0,-3 2 0,2-2 0,-3 3 0,0 1 0,0-4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23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24575,'0'28'0,"0"0"0,0 11 0,0-5 0,0 11 0,0-11 0,0 19 0,0-17 0,0 5 0,0-16 0,0-5 0,0 8 0,0 3 0,0-1 0,0 4 0,0-13 0,0 10 0,0-4 0,0-1 0,0 5 0,0-4 0,0 5 0,0 1 0,5-1 0,-4 0 0,9 0 0,-9-5 0,8-2 0,-3-5 0,-1 0 0,-1-6 0,0 0 0,-3-5 0,3 0 0,0-4 0,-3-1 0,3-4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42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1734 22 24575,'-17'0'0,"-1"0"0,-8 0 0,0 0 0,-13 0 0,-1 0 0,-1 0 0,-25 0 0,27 0 0,-27 0 0,32 0 0,1 0 0,2 0 0,4 0 0,-5-9 0,6 6 0,-5-6 0,10 9 0,-4 0 0,-1 0 0,5 0 0,-4 0 0,0 0 0,4 0 0,-5 0 0,7 0 0,-1 0 0,-3 0 0,2 0 0,-3 0 0,5 0 0,-1 0 0,-5 0 0,4 0 0,-10 0 0,4 0 0,-5 0 0,5 0 0,-10 0 0,9 0 0,-5 0 0,2 0 0,4 0 0,1 0 0,0 0 0,7 0 0,4 0 0,-4 0 0,9 0 0,-7 0 0,7 0 0,-8 0 0,8 0 0,-3 0 0,4 0 0,0 0 0,0 0 0,0 0 0,0 0 0,1 0 0,-1 0 0,0 0 0,0 0 0,0 0 0,0 0 0,0 0 0,-4 4 0,3-3 0,-13 3 0,12 0 0,-6-3 0,8 3 0,4 0 0,1 0 0,4 5 0,0-1 0,-3 0 0,-2-4 0,-4 0 0,1 0 0,-1 1 0,0 0 0,0 3 0,0-3 0,0 0 0,0 2 0,1-6 0,3 7 0,-3-7 0,7 7 0,-3-4 0,4 4 0,0 1 0,0-1 0,0 0 0,0 1 0,0-1 0,0 1 0,0 0 0,0-1 0,0 1 0,0 0 0,0-1 0,0 1 0,0 0 0,0 0 0,0 0 0,0-1 0,0 1 0,0 0 0,0 0 0,4 0 0,-3 0 0,7 0 0,-3-1 0,0 1 0,3 0 0,-7 0 0,7 0 0,-3 0 0,-1 0 0,4-1 0,-7 1 0,7 4 0,-3-3 0,0 3 0,3-4 0,-7 0 0,7-1 0,-7 1 0,7 0 0,-3 0 0,3 0 0,1 0 0,-4 0 0,3-1 0,-3 1 0,4 0 0,-4 0 0,3-4 0,-7 3 0,7-7 0,-7 7 0,6-7 0,-2 6 0,4-6 0,0 7 0,-1-7 0,1 7 0,0-7 0,0 3 0,-1 0 0,6-3 0,-4 3 0,14-4 0,-8 4 0,10-3 0,-1 3 0,-4-4 0,10 0 0,-5 0 0,1 0 0,4 5 0,-10-4 0,10 4 0,-10-5 0,10 0 0,-10 0 0,10 0 0,-10 0 0,4 0 0,-5 0 0,-6 0 0,0 0 0,-5 0 0,0 0 0,0 0 0,-1 0 0,1 0 0,5 0 0,0 0 0,6 0 0,0 0 0,-1-4 0,7-2 0,-5 0 0,4 2 0,0-1 0,-4-1 0,10 0 0,-4-3 0,4 8 0,1-9 0,0 9 0,0-8 0,1 7 0,-7-2 0,0-1 0,-1 4 0,2-8 0,5 3 0,0-5 0,0 5 0,1-3 0,-7 3 0,0 0 0,-7-2 0,-4 7 0,-1-4 0,-5 5 0,-1-4 0,1 3 0,-4-3 0,-1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4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142 569 24575,'24'0'0,"1"0"0,7 0 0,7 0 0,1 0 0,7 0 0,0 0 0,7 0 0,-5 5 0,5 1 0,0 1 0,2-2 0,28 0 0,-2 2 0,-2-1 0,-12-1 0,-28 0 0,-1-4 0,-7 4 0,1-5 0,-7 0 0,0 0 0,-7 0 0,6 0 0,-4 0 0,5 0 0,-7 0 0,1 0 0,-1 0 0,6 0 0,-5 0 0,11 0 0,-4 0 0,-1 0 0,5 0 0,-4 0 0,-1 0 0,5 0 0,-10 0 0,10 0 0,-15 0 0,8 0 0,-13 0 0,2 0 0,-4 0 0,0 0 0,0-4 0,4-1 0,2-5 0,5 1 0,5-2 0,-4 1 0,10-5 0,-4 4 0,5-10 0,9 0 0,-12 8 0,0-5 0,-15 13 0,-5-4 0,-1 4 0,1 2 0,-4-1 0,3 3 0,-7-7 0,7 3 0,-3-4 0,0 0 0,3 0 0,-3 0 0,3 1 0,1-1 0,1-5 0,-5 4 0,3-4 0,-3 5 0,0-4 0,-1 3 0,-4-4 0,0 5 0,0 0 0,0 1 0,0-1 0,0 0 0,0 0 0,0 0 0,0 0 0,0 0 0,0-4 0,0 3 0,-4-4 0,-1 5 0,-9-4 0,-1 2 0,-10-4 0,4 1 0,-4 3 0,-9-8 0,11 4 0,-11-1 0,19 6 0,-4 1 0,4 4 0,1-1 0,0-2 0,0 7 0,4-3 0,-3 0 0,4 3 0,0-3 0,0 4 0,-5 0 0,4-4 0,-3 3 0,-1-3 0,4 4 0,-8 0 0,-1 0 0,-2 0 0,-2 0 0,3 0 0,0 0 0,1 0 0,4 0 0,-3 0 0,-1 0 0,3 0 0,-2 0 0,5 0 0,3 0 0,-9 0 0,9 0 0,-8 0 0,8 0 0,-9 0 0,4 0 0,1 0 0,-5 0 0,4 0 0,1 0 0,-5 0 0,4 0 0,0 0 0,-3 0 0,3 0 0,-4 0 0,-1 0 0,0 0 0,1 0 0,-7 0 0,5 0 0,-4 0 0,5 0 0,1 0 0,4 0 0,-12 0 0,15 0 0,-15 0 0,16 0 0,-2 0 0,-1 0 0,4 0 0,-4 0 0,1 5 0,3-4 0,-4 3 0,0-4 0,4 4 0,-8-3 0,8 3 0,-4-4 0,1 5 0,3-4 0,-9 3 0,9 0 0,-17 1 0,10 0 0,-11 4 0,2-8 0,5 8 0,-10-3 0,5-1 0,-6 5 0,5-9 0,-4 4 0,-4 0 0,0-4 0,0 4 0,9-5 0,7 4 0,-1-3 0,5 3 0,-3-4 0,3 0 0,0 0 0,2 0 0,4 0 0,-5 5 0,4-4 0,-3 3 0,4-4 0,0 0 0,0 0 0,0 0 0,1 0 0,-1 0 0,0 0 0,0 0 0,0 0 0,0 0 0,0 0 0,1 0 0,-1 0 0,0 0 0,0 0 0,0 0 0,0 0 0,0 0 0,1 0 0,-1 0 0,0 0 0,1 0 0,3 7 0,12 16 0,-5-11 0,9 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07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9 24575,'-7'-5'0,"1"1"0,-6 4 0,3 0 0,-4 0 0,7 4 0,-7 1 0,12 4 0,-7-4 0,7 2 0,-7-6 0,7 7 0,-11 1 0,6 5 0,-6-1 0,7 0 0,-3-4 0,7 0 0,-3 0 0,4-1 0,0 1 0,0-1 0,0 1 0,0-1 0,0 1 0,0 0 0,0 0 0,0 0 0,4-1 0,1 1 0,8 1 0,2-1 0,5 1 0,-1 0 0,1-1 0,5 2 0,-4-1 0,10 0 0,-4 1 0,12 0 0,-5 0 0,4 0 0,1 0 0,-5 0 0,5 0 0,-7-5 0,-5 3 0,-2-8 0,-5 8 0,-1-8 0,-4 7 0,-1-7 0,-5 7 0,-1-7 0,1 7 0,0-7 0,0 7 0,-4-3 0,-1 3 0,-4 1 0,0-1 0,0 1 0,0 0 0,0-1 0,0 1 0,0 0 0,0 0 0,0 0 0,0 0 0,0-1 0,0 1 0,0 0 0,0 0 0,-4 0 0,-1-1 0,-8 2 0,3-2 0,-9 2 0,5 0 0,-12 0 0,5 0 0,-4 0 0,0 0 0,4 0 0,-10 1 0,4-1 0,-5-4 0,0 4 0,-7-9 0,-9 4 0,-1 0 0,-12-4 0,5 4 0,-7-5 0,-1 0 0,8 0 0,-5 0 0,12 0 0,-5 0 0,14 0 0,1 0 0,6 0 0,1 0 0,6 0 0,5 0 0,3 0 0,8 0 0,-9-4 0,9-1 0,-4 0 0,6-3 0,-1 3 0,0-4 0,4 0 0,-3 4 0,7-3 0,1 7 0,21 8 0,-12-5 0,12 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0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0 24575,'0'9'0,"0"4"0,0-3 0,-4 8 0,-1-8 0,-1 4 0,-6 0 0,6-4 0,-9 8 0,2-7 0,2 7 0,-8-3 0,4 5 0,-5 0 0,5-1 0,-3 1 0,7-1 0,-3 1 0,4-5 0,1-1 0,4-6 0,-3 1 0,7 0 0,-3 0 0,0-5 0,3 4 0,-7-3 0,7 4 0,-3 0 0,1-1 0,2 1 0,-7-4 0,7 2 0,-3-2 0,4 3 0,0 1 0,-4-1 0,3 1 0,-7 5 0,6-4 0,-2 3 0,0-4 0,3 0 0,-3 0 0,0-4 0,4 3 0,-4-7 0,4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1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24575,'19'0'0,"-3"0"0,14 5 0,-3 5 0,5 2 0,-5 8 0,10-3 0,-8 4 0,10 1 0,-7 0 0,0-1 0,-5 0 0,5 7 0,12 11 0,-6-7 0,7 12 0,-14-21 0,-9 2 0,10 2 0,-10-5 0,11 11 0,4 4 0,-2-6 0,2 9 0,-5-11 0,-10-2 0,5-1 0,1 6 0,-11-14 0,5 9 0,-14-19 0,-3-3 0,-1-1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1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24575,'8'0'0,"6"0"0,-4 0 0,3 0 0,-4 0 0,-1 0 0,11 0 0,17-12 0,-1 10 0,25-15 0,-18 10 0,13-5 0,-21 5 0,4-3 0,-12 9 0,-4-8 0,-2 8 0,-12-2 0,-3 3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4:41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2346 141 24575,'-13'0'0,"-7"0"0,-7 0 0,-12 0 0,5-5 0,-11 4 0,-3-9 0,-8 3 0,0-11 0,-26-1 0,28 1 0,-28 0 0,33 11 0,-5-4 0,7 10 0,0-9 0,0 8 0,0-3 0,0 5 0,-7 0 0,-2 0 0,0 0 0,-5 0 0,4 0 0,-6 0 0,0 0 0,-1 0 0,8 0 0,-5 0 0,12 0 0,-5 0 0,-7 0 0,17 5 0,-9 1 0,26 0 0,-4 4 0,15-9 0,-8 8 0,9-4 0,0 5 0,-3-5 0,8 3 0,-4-3 0,0 4 0,0 1 0,-1-1 0,-4 5 0,4-4 0,-4 9 0,-10 5 0,12-2 0,-10 6 0,11-3 0,-4-4 0,3 10 0,-1-10 0,1 10 0,2-10 0,-1 10 0,2-10 0,2 10 0,-2-10 0,3 10 0,1-10 0,4 4 0,-3 0 0,4-3 0,-1 3 0,-3 0 0,3-4 0,0 10 0,-2-10 0,7 10 0,-8-10 0,8 4 0,-4 0 0,1-4 0,3 5 0,-3-7 0,4 1 0,0 0 0,0 5 0,0-4 0,0 4 0,0 0 0,0-4 0,0 5 0,0-1 0,0-4 0,0 10 0,0-10 0,0 10 0,0-5 0,0 1 0,0 4 0,0-4 0,0 5 0,4 0 0,2-5 0,5 4 0,-1-5 0,5 15 0,-3-6 0,17 43 0,-15-36 0,10 22 0,-13-33 0,3-10 0,-2 10 0,2-10 0,-3 4 0,3-5 0,-3-1 0,3 1 0,4 8 0,-6-6 0,11 6 0,-12-8 0,8 0 0,-4-1 0,5 1 0,-5-1 0,3 1 0,-2 0 0,3-1 0,1-3 0,-5 2 0,4-3 0,-4 1 0,0 2 0,4-7 0,-4 8 0,5-4 0,-6 0 0,5 3 0,-4-3 0,10 5 0,-4-4 0,4 3 0,-5-3 0,-1 3 0,1-4 0,5 5 0,-4-9 0,5 8 0,-7-8 0,7 4 0,-5-5 0,24 10 0,-15-7 0,17 7 0,-21-10 0,5 1 0,-4-1 0,5 1 0,7 0 0,-5 0 0,11 1 0,-11-6 0,11-1 0,-4 0 0,6-3 0,-1 3 0,1-5 0,7 0 0,-5 0 0,13 0 0,-6 0 0,43 0 0,-18 0-221,-30 0 0,0 0 221,28 0 0,-13 0 0,33-7 0,-42 0 0,38-7 0,-35-4 0,31 2 0,-23-3 0,28-1 0,-27-1 0,6 0 0,3-5 0,-12 6 0,8-6 0,-3-1 0,-7 2 0,-1 0 0,0-6 0,-7 5 0,-1-4 0,-1 0 0,-4-2 0,5 1 442,-12-4-442,3 10 0,-10-9 0,-2 11 0,-1-10 0,-12 11 0,6-4 0,-7 1 0,1-2 0,-4-5 0,3-1 0,-8 1 0,8 0 0,-8 0 0,4-1 0,-5-6 0,0 6 0,1-13 0,-1 6 0,0 0 0,1-6 0,-6 6 0,4-7 0,-8 7 0,3-6 0,0-8 0,-4 10 0,4-9 0,-5 14 0,0 5 0,0-11 0,0 11 0,0-12 0,-10 13 0,2-13 0,-12 12 0,2-11 0,-4 11 0,0-5 0,0 7 0,-5-1 0,4 0 0,-11-2 0,6 7 0,-7-5 0,-25-2 0,12-2 0,-28 0 0,26 7 0,-12 5 0,14 1 0,-14-6 0,6 4 0,0-4 0,-5 10 0,5-3 0,0 4 0,-6 0 0,6 1 0,0 1 0,-5 3 0,12-3 0,-13 4 0,14 2 0,-7-2 0,-12-4 0,15 4 0,-16 2 0,28 1 0,-6 3 0,12-4 0,-11 5 0,17-3 0,-9 8 0,10-8 0,0 7 0,2-2 0,5 4 0,1 0 0,-1 0 0,-5 0 0,4 0 0,-10 0 0,4 0 0,-5 0 0,-7 0 0,-1 0 0,-28 0 0,9 0 0,-11 0 0,9 0 0,-4 0 0,-17 0-524,-11 0 524,0 0 0,43 3 0,0 0 0,-43-1 0,8 10 0,-13-11 0,13 11 0,35-8 0,-2 1 0,-4 4 0,0 3 0,-39 17 0,30-11 0,29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13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24575,'37'0'0,"13"0"0,24 0 0,17 0 0,-23 0 0,28 0 0,-36 0 0,21 0 0,-25 0 0,-8 0 0,-11 0 0,-16 0 0,-3 0 0,-9 0 0,-4 0 0,-2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53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6009 217 24575,'-13'0'0,"-8"0"0,0 0 0,-9 0 0,-4-10 0,1 7 0,-13-7 0,-1 4 0,-2 5 0,-12-11 0,5 11 0,-8-5 0,1 1 0,0 3 0,-1-3 0,1-1 0,0 5 0,7-5 0,-6 0 0,13 5 0,-5-5 0,7 1 0,7 4 0,1-4 0,7 0 0,0 4 0,-1-4 0,-5 0 0,-25 3 0,11-3 0,-24 5 0,28 0 0,-14 0 0,6 0 0,-7 0 0,-9 0 0,7 0 0,-7 0 0,9 0 0,7 0 0,-6 0 0,6 0 0,-7 0 0,0 0 0,-1 0 0,1 0 0,0 0 0,6 0 0,-25 0 0,28 0 0,-21 0 0,28 0 0,0 0 0,7 0 0,-5-5 0,11 4 0,-11-5 0,11 6 0,-5 0 0,12 0 0,-4-4 0,10 2 0,-4-2 0,0-1 0,4 4 0,-4-4 0,5 5 0,-5 0 0,-11-5 0,8 4 0,-12-8 0,13 8 0,-5-4 0,0 0 0,-1 4 0,-5-4 0,4 5 0,-5 0 0,7-4 0,5 3 0,-4-4 0,10 5 0,-4 0 0,5-5 0,-5 4 0,4-3 0,-4 4 0,-1 0 0,5 0 0,-4 0 0,-9-5 0,11 4 0,-6-4 0,10 5 0,9 0 0,-3 0 0,4 0 0,0 0 0,0 0 0,0 0 0,0 0 0,-4 0 0,-2 0 0,-5 0 0,1 0 0,-7 0 0,5 0 0,-10 0 0,-16 0 0,10 0 0,-16 0 0,20 0 0,1 5 0,0-4 0,-1 9 0,-5-4 0,4 0 0,-12 5 0,13-5 0,-6 0 0,7 4 0,5-9 0,-4 4 0,10-1 0,-4-3 0,10 3 0,-4-4 0,5 0 0,-6 5 0,5-4 0,-9 3 0,8-4 0,-9 5 0,5-4 0,-5 3 0,4 0 0,-10-2 0,10 6 0,-4-7 0,-1 4 0,0-1 0,-1-2 0,-4 7 0,5-8 0,-7 9 0,1-4 0,0 0 0,-7 4 0,5-4 0,-5 0 0,7 4 0,0-4 0,-1 5 0,1 0 0,5-5 0,2 3 0,6-4 0,4 1 0,-4-2 0,9 0 0,-3-3 0,4 3 0,0-4 0,0 3 0,0-2 0,1 3 0,-1 0 0,0-3 0,-4 3 0,3-1 0,-9-2 0,5 3 0,-6 1 0,5-4 0,-3 3 0,3-4 0,-5 0 0,5 4 0,2-3 0,4 3 0,1-4 0,3 4 0,-6 0 0,9 5 0,-8-1 0,9 0 0,-3 1 0,0 0 0,3-1 0,-3 1 0,4 0 0,0 0 0,0 0 0,0 0 0,0-1 0,0 1 0,0 0 0,0 0 0,0 0 0,0 0 0,0 4 0,0-3 0,0 4 0,0 0 0,0-4 0,0 8 0,0-8 0,0 9 0,4-9 0,1 8 0,1-8 0,2 4 0,-3-1 0,4-2 0,0 2 0,0-4 0,-4 0 0,3 0 0,1 4 0,-3-4 0,6 4 0,-11-4 0,6-4 0,-2-1 0,0 0 0,3-3 0,-4 2 0,5-3 0,-1 0 0,0 0 0,1 0 0,-1 4 0,1-3 0,-1 3 0,1-4 0,0 4 0,0-3 0,-1 3 0,1-4 0,0 0 0,-1 0 0,1 0 0,-1 0 0,0 0 0,1 0 0,-1 0 0,0 0 0,1 0 0,-1 0 0,1 0 0,-1 0 0,1 0 0,-1 0 0,1 0 0,0-4 0,0 3 0,4-8 0,2 4 0,5-1 0,-1-2 0,1 2 0,0 1 0,-1-4 0,-4 4 0,4 0 0,-5-4 0,1 8 0,4-7 0,-4 7 0,4-8 0,1 8 0,-1-8 0,1 8 0,0-8 0,-1 8 0,7-3 0,-10 0 0,13 3 0,-17-3 0,12 0 0,-14 2 0,4-2 0,-5 4 0,-1 0 0,1 0 0,0 0 0,-1 0 0,1 0 0,0 0 0,-1 0 0,1 0 0,-1 0 0,1 0 0,4 0 0,-3 0 0,8 4 0,-3-2 0,5 2 0,-1 0 0,1-3 0,0 8 0,5-8 0,-4 8 0,10-8 0,-5 3 0,13-4 0,-5 5 0,11-4 0,3 4 0,-6-5 0,11 0 0,-19 0 0,5 0 0,-7 0 0,-5 0 0,-2 0 0,-6 0 0,-4 0 0,4 0 0,-4 0 0,4 0 0,-4 0 0,3 0 0,-8 0 0,4 0 0,-5 0 0,0 0 0,0 0 0,-4 4 0,3-3 0,-4 3 0,5-4 0,-1 0 0,1 0 0,0 0 0,5 0 0,6 0 0,1 0 0,5 0 0,-7 0 0,1 0 0,-1 0 0,1 4 0,0-3 0,-5 4 0,-2-5 0,-4 4 0,0-3 0,0 3 0,0-4 0,-1 0 0,1 0 0,0 4 0,0-3 0,0 2 0,0-3 0,4 0 0,-3 0 0,4 0 0,-5 0 0,0 0 0,-5 4 0,0 6 0,-4-5 0,0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7:57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324 677 24575,'33'0'0,"-2"0"0,39 0 0,-4 0 0,25 0 0,2 0 0,6 0 0,-22 0 0,2 0 0,-18 0 0,1 0 0,32-3 0,0 0 0,-33 2 0,-3 1 0,7-3 0,0 0 0,-3 3 0,-3 0 0,31 0 0,2 0 0,-17 0 0,-29 0 0,13 0 0,-20 0 0,16 0 0,-5 0 0,11 0 0,-15 0 0,0 0 0,0 0 0,36 0 0,-33 0 0,25 0 0,-27 0 0,-11 0 0,10 0 0,1 0 0,-5 0 0,13 0 0,-8-5 0,0 4 0,0-10 0,20 5 0,-21-6 0,13 6 0,-33-3 0,5 8 0,-14-3 0,7 4 0,-6 0 0,3 0 0,3 0 0,-5 0 0,6 0 0,-4 0 0,5 0 0,-1 0 0,-4 0 0,4 0 0,-10 0 0,4 0 0,-9 0 0,8 0 0,-3 0 0,0 0 0,3 0 0,-3 0 0,4 0 0,1 0 0,0 0 0,-1 0 0,-4 0 0,4 0 0,-9 0 0,8 0 0,-8 0 0,4 0 0,-1 0 0,-3 0 0,4 0 0,0 0 0,-4 0 0,8 0 0,-8 0 0,9-5 0,-5 4 0,0-3 0,-1 4 0,-4 0 0,0 0 0,-4-4 0,-2 0 0,1-5 0,1 1 0,0-1 0,3 0 0,-3-5 0,0 4 0,0-8 0,-1 8 0,-3-4 0,3 0 0,-4 4 0,0-3 0,0 4 0,0 0 0,0 0 0,0 0 0,0 0 0,0 0 0,0 1 0,0-1 0,0 0 0,0 0 0,0 0 0,0 0 0,-4 1 0,3-6 0,-7 4 0,3-8 0,0 8 0,-3-2 0,7 3 0,-7 4 0,7-3 0,-7 3 0,4-4 0,-1 0 0,-3 1 0,3 3 0,0-3 0,-3 3 0,4-4 0,-5 1 0,0-1 0,0 0 0,1 1 0,-1-1 0,1 0 0,-1 1 0,0 3 0,-5-8 0,4 7 0,-4-4 0,6 2 0,-1 3 0,0-3 0,-5 3 0,4-3 0,-3 7 0,-1-3 0,-1 4 0,-5-5 0,1 4 0,-1-7 0,1 7 0,-7-9 0,5 9 0,-4-8 0,5 8 0,-5-8 0,4 8 0,-4-9 0,5 9 0,-5-3 0,-2 4 0,1 0 0,-5 0 0,4 0 0,0 0 0,-3 0 0,9 0 0,-4 0 0,7 0 0,-8 0 0,5 0 0,-13 0 0,13 0 0,-13 0 0,13 0 0,-10 0 0,4 0 0,-5 0 0,-1 0 0,-5 0 0,4 0 0,-11 0 0,4 0 0,1 0 0,1 0 0,7 0 0,5 0 0,2 0 0,5 0 0,1 0 0,4 0 0,-4 0 0,9 0 0,-8 0 0,3 0 0,-5 0 0,-57 0 0,28 0 0,-37 0 0,50 0 0,6 0 0,8 0 0,-8 5 0,3-4 0,-5 4 0,0 0 0,-1 1 0,1 0 0,-7 4 0,5-9 0,-11 4 0,5 0 0,-1-3 0,-4 3 0,11 0 0,-5-4 0,7 4 0,-15-5 0,17 0 0,-15 0 0,24 0 0,-4 0 0,-1 0 0,-9 0 0,6 0 0,-10 0 0,18 0 0,-10 4 0,10-2 0,-10 2 0,10-4 0,-5 0 0,1 0 0,4 0 0,-4 0 0,0 0 0,4 0 0,-5 0 0,7 0 0,-1 0 0,1 0 0,-1 0 0,5 0 0,-3 0 0,3 0 0,-5 0 0,1 0 0,-7 0 0,5 0 0,-10 0 0,-2 0 0,-1 0 0,-11 0 0,5 5 0,-1-3 0,-4 8 0,11-8 0,-19 12 0,17-11 0,-5 11 0,10-13 0,5 8 0,-6-3 0,-1 0 0,7 3 0,-5-8 0,4 8 0,1-8 0,0 8 0,11-8 0,-3 4 0,4-5 0,0 0 0,1 0 0,4 0 0,1 0 0,3 4 0,1 5 0,4-3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4:46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4:55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5:42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 24575,'-5'-4'0,"1"0"0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5:4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24575,'0'-5'0,"0"1"0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0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1070 139 24575,'-8'0'0,"-5"0"0,-8 0 0,0 0 0,-10 0 0,5 0 0,-7 0 0,-5 0 0,4 0 0,-5 0 0,7 0 0,-1 0 0,1 0 0,0 0 0,-21 0 0,15 0 0,-15 0 0,12 0 0,12 0 0,-5 0 0,14 0 0,-8 0 0,6 0 0,-6 0 0,8 0 0,-22 0 0,16 0 0,-16 0 0,27 0 0,-3 4 0,9-3 0,0 6 0,5-2 0,4 3 0,0 0 0,0 1 0,0-1 0,-4 1 0,3 0 0,-7 0 0,3 0 0,0 4 0,-2-3 0,1 9 0,-3-9 0,-1 8 0,5-3 0,-3 0 0,7 3 0,-3-8 0,0 4 0,3-5 0,-3 0 0,4 4 0,0-2 0,0 2 0,0-4 0,0 0 0,0 0 0,0 0 0,0-1 0,0 1 0,0 0 0,0 0 0,0 0 0,0 0 0,0 0 0,0-1 0,0 1 0,0 0 0,0 4 0,4-3 0,1 11 0,8-2 0,-3 0 0,0-1 0,2-1 0,-6-6 0,8 12 0,-5-13 0,4 12 0,2-6 0,-1 3 0,9 8 0,-12-15 0,12 15 0,-13-17 0,4 4 0,-1-5 0,-3 0 0,9 1 0,-9-1 0,4 0 0,-6 0 0,6 0 0,-4 0 0,9 1 0,-9-1 0,8 0 0,-3 1 0,10 0 0,-4 0 0,24 1 0,-20-1 0,20 0 0,-18-4 0,0 3 0,3-8 0,-3 3 0,0-4 0,4 0 0,-10 0 0,10 0 0,-10 0 0,4 0 0,-10 0 0,3 0 0,-8 0 0,4 0 0,-5 0 0,4 0 0,-3 0 0,13-4 0,-7 3 0,2-6 0,1 1 0,-9 1 0,8-4 0,-8 4 0,9-4 0,-9 0 0,8-1 0,-4-3 0,6 2 0,-6-1 0,-1 6 0,-4-2 0,0 3 0,0-3 0,0-1 0,-1 0 0,1 0 0,0 0 0,-4 0 0,3 0 0,-7-4 0,7 3 0,-3-4 0,0 0 0,3 4 0,-3-8 0,0 3 0,3 0 0,-2-3 0,3 3 0,-4-5 0,4 6 0,-4-5 0,0 4 0,-1 0 0,1-3 0,-4 3 0,7 0 0,-7-3 0,3 3 0,-4-4 0,0-1 0,0 0 0,4 1 0,-2 4 0,2-4 0,-4 5 0,0-1 0,0 1 0,0 0 0,0 4 0,0-3 0,0 4 0,0 0 0,0-5 0,0 4 0,-4-3 0,-1 4 0,-4-5 0,0 4 0,0-4 0,0 6 0,-5-6 0,4 4 0,-8-9 0,3 5 0,-11-2 0,5-3 0,-4 8 0,0-8 0,4 8 0,-4-4 0,5 5 0,0 0 0,1 0 0,-1 5 0,5-4 0,-3 8 0,3-7 0,-13 3 0,6-5 0,-12 4 0,13-2 0,-4 7 0,5-4 0,0 1 0,1 3 0,-1-4 0,1 5 0,-1 0 0,0 0 0,1 0 0,4 0 0,-4 0 0,5 0 0,-6 0 0,0 0 0,-5 0 0,4 0 0,-13 0 0,7 0 0,-3 0 0,5 0 0,5 0 0,0 0 0,1 5 0,-1-4 0,5 7 0,2-7 0,4 3 0,4 0 0,-2-3 0,6 7 0,-3-4 0,0 1 0,-1 3 0,-3-7 0,3 6 0,-3-2 0,3 4 0,-4-4 0,0 3 0,0-3 0,1 4 0,-1 0 0,0-5 0,0 4 0,4-3 0,-3 4 0,3-4 0,0 3 0,-2-7 0,6 7 0,-3-4 0,0 5 0,3 0 0,-7 0 0,7-1 0,-7 1 0,7 0 0,-7 0 0,3 0 0,0 0 0,1-1 0,0 1 0,3 0 0,-6 0 0,6 0 0,-7 0 0,7 0 0,-3-1 0,0 1 0,3 0 0,-7 0 0,7 0 0,-3 0 0,0 0 0,3-1 0,-3 6 0,4-4 0,-4 4 0,3-5 0,-3 4 0,0-3 0,3 4 0,-3-5 0,1 0 0,2 0 0,-3 4 0,4-3 0,-4 4 0,3-1 0,-3-2 0,4 2 0,0 1 0,0-4 0,0 4 0,0-1 0,0-3 0,0 4 0,0-5 0,0 0 0,0-1 0,0 1 0,0 5 0,0-4 0,0 4 0,0-5 0,0-1 0,0 1 0,0 0 0,0 0 0,0 0 0,0 0 0,0 0 0,0 4 0,0 1 0,0 6 0,0-6 0,4-1 0,-3-4 0,3 0 0,0 0 0,-3 0 0,6-1 0,-6 1 0,7-4 0,-3 3 0,4-3 0,0 4 0,-1 0 0,1-1 0,0 1 0,0 0 0,5 0 0,-4 0 0,8 1 0,-3 4 0,10-3 0,-4 8 0,4-8 0,1 8 0,0-7 0,1 3 0,4-4 0,-5-1 0,1 0 0,4 1 0,-4-1 0,5 1 0,0 0 0,1 0 0,-7-1 0,5-4 0,-4-2 0,-1 1 0,0-4 0,-1 3 0,-4-4 0,4 0 0,-10 0 0,3 0 0,-3 0 0,5 0 0,0 0 0,-6 0 0,5 0 0,-4 0 0,4 0 0,1 0 0,5-5 0,-4 0 0,10-6 0,-10-3 0,10 2 0,-4-8 0,5 4 0,9-10 0,-12 5 0,5-4 0,-15 6 0,-4 4 0,4-4 0,-9 9 0,4-8 0,-5 8 0,0-9 0,0 9 0,1-8 0,-1 3 0,1-5 0,0 1 0,0-1 0,5-5 0,-4 4 0,4-4 0,-5 5 0,4-8 0,-7 11 0,6-11 0,-12 18 0,3-8 0,-4 8 0,0-8 0,0 7 0,0-2 0,0 4 0,0 0 0,0-5 0,0 4 0,0-3 0,0-1 0,0 4 0,0-8 0,0 3 0,0 0 0,-4-3 0,-6 3 0,-1-5 0,-7 5 0,-3-5 0,0 5 0,-5-1 0,1 1 0,-2 5 0,1-5 0,-5 3 0,4 3 0,-5-1 0,0 4 0,-1 0 0,1-4 0,0 4 0,-7 1 0,5-5 0,-5 9 0,7-9 0,0 9 0,-15-9 0,17 9 0,-15-4 0,24 5 0,-10 0 0,10 0 0,-10 0 0,4 0 0,1 0 0,-5 0 0,4 0 0,-5 0 0,-1 0 0,1 0 0,0 0 0,5 0 0,-4 0 0,5 0 0,-1 0 0,2 0 0,-9 5 0,11 1 0,-11 0 0,14 2 0,5-7 0,-3 8 0,3-8 0,-5 8 0,5-8 0,-3 8 0,3-4 0,0 1 0,-3 2 0,8-6 0,-4 6 0,5-7 0,1 3 0,3 0 0,-3-3 0,7-1 0,-3-5 0,4-3 0,0-1 0,0-4 0,0 3 0,0-9 0,0 9 0,0-3 0,0 8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16:09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24575,'13'0'0,"4"0"0,-2 0 0,-1 0 0,5 0 0,1 0 0,1 0 0,5 0 0,-7 0 0,1 0 0,-1 0 0,1 0 0,0 0 0,-5 0 0,3 0 0,-3 0 0,4 0 0,7 0 0,0 0 0,1 0 0,4 0 0,2 0 0,1 0 0,5 0 0,-7 0 0,0 0 0,1 0 0,-1 0 0,0 0 0,0 0 0,1 0 0,-1 0 0,0 0 0,1 0 0,-1 0 0,7 0 0,-5 0 0,4 0 0,1 0 0,-5 0 0,11 0 0,-4 0 0,6 0 0,-7 0 0,5 0 0,-5 0 0,7 0 0,0 0 0,-6 0 0,4 0 0,-11 0 0,5 0 0,-1 0 0,-4 0 0,5 0 0,-7 0 0,1 0 0,5 0 0,17 0 0,-11 0 0,9 0 0,-14 0 0,-5 0 0,11 5 0,-11-4 0,11 4 0,-5-5 0,7 0 0,0 0 0,-1 0 0,6 0 0,-3 0 0,24 0 0,-21 0 0,16 0 0,-21 0 0,-1 0 0,1 0 0,-6 0 0,4 0 0,-11 0 0,5 0 0,-7 0 0,0 0 0,-5 0 0,4 0 0,-10 0 0,10 0 0,4 0 0,0 0 0,29 0 0,-26 0 0,40 0 0,-31 0 0,10 0 0,-21 0 0,-11 0 0,-10 0 0,3 0 0,-8 0 0,4 0 0,-5 0 0,0 0 0,0 0 0,-1 0 0,-3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6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October 6,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400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mjopenrespres.bmj.com/content/5/1/e00032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thmalungdisease.blogspot.com/2019/01/asthma-control-test-act-scor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horpkmhkqhzecs.ezua.com/Act-asthma-control-test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hyperlink" Target="http://khorpkmhkqhzecs.ezua.com/Act-asthma-control-test.html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image" Target="../media/image16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horpkmhkqhzecs.ezua.com/Act-asthma-control-test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3.png"/><Relationship Id="rId3" Type="http://schemas.openxmlformats.org/officeDocument/2006/relationships/hyperlink" Target="http://khorpkmhkqhzecs.ezua.com/Act-asthma-control-test.html" TargetMode="External"/><Relationship Id="rId7" Type="http://schemas.openxmlformats.org/officeDocument/2006/relationships/image" Target="../media/image20.png"/><Relationship Id="rId12" Type="http://schemas.openxmlformats.org/officeDocument/2006/relationships/customXml" Target="../ink/ink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horpkmhkqhzecs.ezua.com/Act-asthma-control-test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41.png"/><Relationship Id="rId21" Type="http://schemas.openxmlformats.org/officeDocument/2006/relationships/image" Target="../media/image32.png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7" Type="http://schemas.openxmlformats.org/officeDocument/2006/relationships/image" Target="../media/image25.png"/><Relationship Id="rId2" Type="http://schemas.openxmlformats.org/officeDocument/2006/relationships/image" Target="../media/image14.jpg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36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7.png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40.png"/><Relationship Id="rId40" Type="http://schemas.openxmlformats.org/officeDocument/2006/relationships/customXml" Target="../ink/ink31.xml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10" Type="http://schemas.openxmlformats.org/officeDocument/2006/relationships/customXml" Target="../ink/ink16.xm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" Type="http://schemas.openxmlformats.org/officeDocument/2006/relationships/customXml" Target="../ink/ink13.xml"/><Relationship Id="rId9" Type="http://schemas.openxmlformats.org/officeDocument/2006/relationships/image" Target="../media/image26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35.png"/><Relationship Id="rId30" Type="http://schemas.openxmlformats.org/officeDocument/2006/relationships/customXml" Target="../ink/ink26.xml"/><Relationship Id="rId35" Type="http://schemas.openxmlformats.org/officeDocument/2006/relationships/image" Target="../media/image39.png"/><Relationship Id="rId43" Type="http://schemas.openxmlformats.org/officeDocument/2006/relationships/image" Target="../media/image43.png"/><Relationship Id="rId8" Type="http://schemas.openxmlformats.org/officeDocument/2006/relationships/customXml" Target="../ink/ink15.xml"/><Relationship Id="rId3" Type="http://schemas.openxmlformats.org/officeDocument/2006/relationships/hyperlink" Target="http://khorpkmhkqhzecs.ezua.com/Act-asthma-control-test.html" TargetMode="External"/><Relationship Id="rId12" Type="http://schemas.openxmlformats.org/officeDocument/2006/relationships/customXml" Target="../ink/ink17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agnes/asthma-control-test-act-scores-and-feno-correlatio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withbaddrawings.com/2015/01/28/the-word-problem-proble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teacherspayteachers.com/Product/Balloons-Flash-Cards-PDF-12-Colorful-Counting-Numbers-Numeracy-Maths-1717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x.stackexchange.com/questions/267921/macro-for-mixed-numbers-on-number-line-tikz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ermediatealgebra/chapter/use-the-product-rule-for-logarithm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spitalprincess.com/2019/07/30/why-traditional-pain-scales-are-inaccurate-for-long-term-pai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line.org/elections/covering-polls-survey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iem.org/approach-asthma-ed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rifamilyclinic.com.sg/2008/03/new-asthma-guidelines-take-onlin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BB2A49CD-2927-D4AF-5BBF-68130310C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3" r="30678" b="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BD76C-B441-9C65-195B-E683DEE59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651532" cy="3399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ASTHMA CARE &amp; numeracy skills: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are the two Aligned?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B582B-35FF-AEDF-D78C-A9A5A308F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277" y="4793128"/>
            <a:ext cx="6880773" cy="1438999"/>
          </a:xfrm>
        </p:spPr>
        <p:txBody>
          <a:bodyPr>
            <a:norm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Tekyra</a:t>
            </a:r>
            <a:r>
              <a:rPr lang="en-US" sz="1400" dirty="0">
                <a:solidFill>
                  <a:schemeClr val="bg1"/>
                </a:solidFill>
              </a:rPr>
              <a:t> Miles, senior Manual High School</a:t>
            </a:r>
          </a:p>
          <a:p>
            <a:pPr algn="r"/>
            <a:r>
              <a:rPr lang="en-US" sz="1400" dirty="0" err="1">
                <a:solidFill>
                  <a:schemeClr val="bg1"/>
                </a:solidFill>
              </a:rPr>
              <a:t>RAwZAE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gunn</a:t>
            </a:r>
            <a:r>
              <a:rPr lang="en-US" sz="1400" dirty="0">
                <a:solidFill>
                  <a:schemeClr val="bg1"/>
                </a:solidFill>
              </a:rPr>
              <a:t> senior manual high school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Lucy Roberts, RN, MS, CNL, AC-E</a:t>
            </a: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E11D9A-A803-BCE7-7650-442F82901EBA}"/>
                  </a:ext>
                </a:extLst>
              </p14:cNvPr>
              <p14:cNvContentPartPr/>
              <p14:nvPr/>
            </p14:nvContentPartPr>
            <p14:xfrm>
              <a:off x="9823174" y="665201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E11D9A-A803-BCE7-7650-442F82901E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4534" y="66433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28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F897CF-7654-6C5C-D3CF-300569A51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111" r="1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91748-2A46-7CF9-98AA-D365838861C8}"/>
              </a:ext>
            </a:extLst>
          </p:cNvPr>
          <p:cNvSpPr txBox="1"/>
          <p:nvPr/>
        </p:nvSpPr>
        <p:spPr>
          <a:xfrm>
            <a:off x="10072510" y="6870700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mjopenrespres.bmj.com/content/5/1/e0003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FE65B-12BF-D0F4-3646-323920D2FD41}"/>
              </a:ext>
            </a:extLst>
          </p:cNvPr>
          <p:cNvSpPr txBox="1"/>
          <p:nvPr/>
        </p:nvSpPr>
        <p:spPr>
          <a:xfrm>
            <a:off x="7940320" y="6870700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mjopenrespres.bmj.com/content/5/1/e0003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6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672BED8-8959-A1FD-D8BF-23AFD5C82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81150" y="863600"/>
            <a:ext cx="90297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7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7FC5-F22A-55D1-9341-29A39CC2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1" y="1228612"/>
            <a:ext cx="3555133" cy="5039861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A CLOSER LOOK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 err="1">
                <a:solidFill>
                  <a:schemeClr val="bg1"/>
                </a:solidFill>
              </a:rPr>
              <a:t>AcT</a:t>
            </a: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>numeracy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1</a:t>
            </a:r>
            <a:r>
              <a:rPr lang="en-US" sz="3200" i="1" spc="750" baseline="30000" dirty="0">
                <a:solidFill>
                  <a:schemeClr val="bg1"/>
                </a:solidFill>
              </a:rPr>
              <a:t>st</a:t>
            </a:r>
            <a:r>
              <a:rPr lang="en-US" sz="3200" i="1" spc="750" dirty="0">
                <a:solidFill>
                  <a:schemeClr val="bg1"/>
                </a:solidFill>
              </a:rPr>
              <a:t>:</a:t>
            </a:r>
            <a:br>
              <a:rPr lang="en-US" sz="3200" i="1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what do you see that </a:t>
            </a:r>
            <a:br>
              <a:rPr lang="en-US" sz="3200" i="1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is misaligned?</a:t>
            </a: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25" name="Content Placeholder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FB13F-73E7-F82A-BB1F-79725DF4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03619" y="727455"/>
            <a:ext cx="7214138" cy="54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7FC5-F22A-55D1-9341-29A39CC2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555133" cy="5039861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>what do you see that is misaligned?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25" name="Content Placeholder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FB13F-73E7-F82A-BB1F-79725DF4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03619" y="723698"/>
            <a:ext cx="7214138" cy="54106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DF9265-AFCA-25AA-343C-7BA90E6B2994}"/>
                  </a:ext>
                </a:extLst>
              </p14:cNvPr>
              <p14:cNvContentPartPr/>
              <p14:nvPr/>
            </p14:nvContentPartPr>
            <p14:xfrm>
              <a:off x="9815254" y="1571692"/>
              <a:ext cx="1262160" cy="106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DF9265-AFCA-25AA-343C-7BA90E6B29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06254" y="1563052"/>
                <a:ext cx="127980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B063B7-F015-FCEB-E92F-2BD6E7B553A1}"/>
                  </a:ext>
                </a:extLst>
              </p14:cNvPr>
              <p14:cNvContentPartPr/>
              <p14:nvPr/>
            </p14:nvContentPartPr>
            <p14:xfrm>
              <a:off x="4837534" y="1639372"/>
              <a:ext cx="1465200" cy="9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B063B7-F015-FCEB-E92F-2BD6E7B553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8894" y="1630732"/>
                <a:ext cx="1482840" cy="9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BD7A1A-113A-2A6B-DDD9-A56C3AADC659}"/>
                  </a:ext>
                </a:extLst>
              </p14:cNvPr>
              <p14:cNvContentPartPr/>
              <p14:nvPr/>
            </p14:nvContentPartPr>
            <p14:xfrm>
              <a:off x="1758094" y="174701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BD7A1A-113A-2A6B-DDD9-A56C3AADC6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9094" y="17383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BB82EF-3743-646D-0F3F-8DB44752D8B6}"/>
                  </a:ext>
                </a:extLst>
              </p14:cNvPr>
              <p14:cNvContentPartPr/>
              <p14:nvPr/>
            </p14:nvContentPartPr>
            <p14:xfrm>
              <a:off x="2821174" y="331157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BB82EF-3743-646D-0F3F-8DB44752D8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2534" y="33025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D440BF-2108-F50B-DF6F-9FE93797C8C4}"/>
                  </a:ext>
                </a:extLst>
              </p14:cNvPr>
              <p14:cNvContentPartPr/>
              <p14:nvPr/>
            </p14:nvContentPartPr>
            <p14:xfrm>
              <a:off x="6525934" y="1286572"/>
              <a:ext cx="3600" cy="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D440BF-2108-F50B-DF6F-9FE93797C8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7294" y="1277932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5479D9-985A-C1EB-EDE1-48442A59A0DA}"/>
                  </a:ext>
                </a:extLst>
              </p14:cNvPr>
              <p14:cNvContentPartPr/>
              <p14:nvPr/>
            </p14:nvContentPartPr>
            <p14:xfrm>
              <a:off x="3965614" y="208372"/>
              <a:ext cx="360" cy="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5479D9-985A-C1EB-EDE1-48442A59A0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56614" y="199372"/>
                <a:ext cx="1800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01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7FC5-F22A-55D1-9341-29A39CC2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681317"/>
            <a:ext cx="3844025" cy="5039861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200" spc="750" dirty="0" err="1">
                <a:solidFill>
                  <a:schemeClr val="bg1"/>
                </a:solidFill>
              </a:rPr>
              <a:t>AcT</a:t>
            </a: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>numeracy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2</a:t>
            </a:r>
            <a:r>
              <a:rPr lang="en-US" sz="3200" i="1" spc="750" baseline="30000" dirty="0">
                <a:solidFill>
                  <a:schemeClr val="bg1"/>
                </a:solidFill>
              </a:rPr>
              <a:t>nd</a:t>
            </a:r>
            <a:r>
              <a:rPr lang="en-US" sz="3200" i="1" spc="750" dirty="0">
                <a:solidFill>
                  <a:schemeClr val="bg1"/>
                </a:solidFill>
              </a:rPr>
              <a:t>:</a:t>
            </a:r>
            <a:br>
              <a:rPr lang="en-US" sz="3200" i="1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what do you see that </a:t>
            </a:r>
            <a:br>
              <a:rPr lang="en-US" sz="3200" i="1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is inconsistent?</a:t>
            </a: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25" name="Content Placeholder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FB13F-73E7-F82A-BB1F-79725DF4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03619" y="727455"/>
            <a:ext cx="7214138" cy="54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7FC5-F22A-55D1-9341-29A39CC2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555133" cy="5039861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>what do you see that is misaligned?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25" name="Content Placeholder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FB13F-73E7-F82A-BB1F-79725DF4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03619" y="727455"/>
            <a:ext cx="7214138" cy="54106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A7253C-A5A2-819E-E5C2-6BA5EBC25932}"/>
                  </a:ext>
                </a:extLst>
              </p14:cNvPr>
              <p14:cNvContentPartPr/>
              <p14:nvPr/>
            </p14:nvContentPartPr>
            <p14:xfrm>
              <a:off x="5727454" y="4842652"/>
              <a:ext cx="542160" cy="43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A7253C-A5A2-819E-E5C2-6BA5EBC259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8454" y="4833652"/>
                <a:ext cx="55980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2F081E-1F77-0D3B-F2EB-357037F42A13}"/>
                  </a:ext>
                </a:extLst>
              </p14:cNvPr>
              <p14:cNvContentPartPr/>
              <p14:nvPr/>
            </p14:nvContentPartPr>
            <p14:xfrm>
              <a:off x="4896934" y="1569172"/>
              <a:ext cx="1297080" cy="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2F081E-1F77-0D3B-F2EB-357037F42A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7934" y="1560532"/>
                <a:ext cx="1314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8C1A2A-4E2A-69A0-122B-643309136DBF}"/>
                  </a:ext>
                </a:extLst>
              </p14:cNvPr>
              <p14:cNvContentPartPr/>
              <p14:nvPr/>
            </p14:nvContentPartPr>
            <p14:xfrm>
              <a:off x="4895494" y="2418052"/>
              <a:ext cx="1572120" cy="52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8C1A2A-4E2A-69A0-122B-643309136D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6494" y="2409052"/>
                <a:ext cx="15897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F2E243-CF8D-FAC4-3F42-F6FA9F195430}"/>
                  </a:ext>
                </a:extLst>
              </p14:cNvPr>
              <p14:cNvContentPartPr/>
              <p14:nvPr/>
            </p14:nvContentPartPr>
            <p14:xfrm>
              <a:off x="4911694" y="3216532"/>
              <a:ext cx="16599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F2E243-CF8D-FAC4-3F42-F6FA9F1954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3054" y="3207532"/>
                <a:ext cx="1677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ABF512-1175-F196-09C6-9FFDDE0571AD}"/>
                  </a:ext>
                </a:extLst>
              </p14:cNvPr>
              <p14:cNvContentPartPr/>
              <p14:nvPr/>
            </p14:nvContentPartPr>
            <p14:xfrm>
              <a:off x="4948774" y="4226692"/>
              <a:ext cx="1401120" cy="5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ABF512-1175-F196-09C6-9FFDDE0571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9774" y="4218052"/>
                <a:ext cx="141876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1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7FC5-F22A-55D1-9341-29A39CC2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511791"/>
            <a:ext cx="3844026" cy="5209387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en-US" sz="3200" spc="750" dirty="0" err="1">
                <a:solidFill>
                  <a:schemeClr val="bg1"/>
                </a:solidFill>
              </a:rPr>
              <a:t>AcT</a:t>
            </a: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>numeracy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3</a:t>
            </a:r>
            <a:r>
              <a:rPr lang="en-US" sz="3200" i="1" spc="750" baseline="30000" dirty="0">
                <a:solidFill>
                  <a:schemeClr val="bg1"/>
                </a:solidFill>
              </a:rPr>
              <a:t>rd</a:t>
            </a:r>
            <a:r>
              <a:rPr lang="en-US" sz="3200" i="1" spc="750" dirty="0">
                <a:solidFill>
                  <a:schemeClr val="bg1"/>
                </a:solidFill>
              </a:rPr>
              <a:t>:</a:t>
            </a:r>
            <a:br>
              <a:rPr lang="en-US" sz="3200" i="1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what do you see that </a:t>
            </a:r>
            <a:br>
              <a:rPr lang="en-US" sz="3200" i="1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shows</a:t>
            </a:r>
            <a:br>
              <a:rPr lang="en-US" sz="3200" i="1" spc="750" dirty="0">
                <a:solidFill>
                  <a:schemeClr val="bg1"/>
                </a:solidFill>
              </a:rPr>
            </a:br>
            <a:r>
              <a:rPr lang="en-US" sz="3200" i="1" spc="750" dirty="0">
                <a:solidFill>
                  <a:schemeClr val="bg1"/>
                </a:solidFill>
              </a:rPr>
              <a:t>different descriptions to quantify?</a:t>
            </a: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25" name="Content Placeholder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FB13F-73E7-F82A-BB1F-79725DF4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03619" y="727455"/>
            <a:ext cx="7214138" cy="54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7FC5-F22A-55D1-9341-29A39CC2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555133" cy="5039861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>what do you see that is misaligned?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/>
            </a: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25" name="Content Placeholder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FB13F-73E7-F82A-BB1F-79725DF4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03619" y="727455"/>
            <a:ext cx="7214138" cy="54106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35497AC-0E50-902C-421F-3C1A5E25BEB6}"/>
              </a:ext>
            </a:extLst>
          </p:cNvPr>
          <p:cNvGrpSpPr/>
          <p:nvPr/>
        </p:nvGrpSpPr>
        <p:grpSpPr>
          <a:xfrm>
            <a:off x="8404774" y="2310052"/>
            <a:ext cx="2271600" cy="366120"/>
            <a:chOff x="8404774" y="2310052"/>
            <a:chExt cx="22716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BF606C-B0A6-FCBD-EA95-2F0A165E9D5E}"/>
                    </a:ext>
                  </a:extLst>
                </p14:cNvPr>
                <p14:cNvContentPartPr/>
                <p14:nvPr/>
              </p14:nvContentPartPr>
              <p14:xfrm>
                <a:off x="8404774" y="2310052"/>
                <a:ext cx="392400" cy="31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BF606C-B0A6-FCBD-EA95-2F0A165E9D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96134" y="2301412"/>
                  <a:ext cx="410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EAA62C-7271-D9F2-1CFC-AFE6282CF444}"/>
                    </a:ext>
                  </a:extLst>
                </p14:cNvPr>
                <p14:cNvContentPartPr/>
                <p14:nvPr/>
              </p14:nvContentPartPr>
              <p14:xfrm>
                <a:off x="8904814" y="2341732"/>
                <a:ext cx="318960" cy="334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EAA62C-7271-D9F2-1CFC-AFE6282CF4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96174" y="2333092"/>
                  <a:ext cx="3366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60ACD0-990D-E065-1DA3-E7FE6B4F5B7F}"/>
                    </a:ext>
                  </a:extLst>
                </p14:cNvPr>
                <p14:cNvContentPartPr/>
                <p14:nvPr/>
              </p14:nvContentPartPr>
              <p14:xfrm>
                <a:off x="8904814" y="2404732"/>
                <a:ext cx="458280" cy="20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60ACD0-990D-E065-1DA3-E7FE6B4F5B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6174" y="2395732"/>
                  <a:ext cx="475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2955CC-D2E2-A9DA-77CA-33F90B06CAF4}"/>
                    </a:ext>
                  </a:extLst>
                </p14:cNvPr>
                <p14:cNvContentPartPr/>
                <p14:nvPr/>
              </p14:nvContentPartPr>
              <p14:xfrm>
                <a:off x="9437254" y="2463772"/>
                <a:ext cx="1350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2955CC-D2E2-A9DA-77CA-33F90B06CA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28614" y="2454772"/>
                  <a:ext cx="152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14A3D4-839C-73A6-A79C-6EA85CB74FED}"/>
                    </a:ext>
                  </a:extLst>
                </p14:cNvPr>
                <p14:cNvContentPartPr/>
                <p14:nvPr/>
              </p14:nvContentPartPr>
              <p14:xfrm>
                <a:off x="9478654" y="2549812"/>
                <a:ext cx="25452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14A3D4-839C-73A6-A79C-6EA85CB74F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69654" y="2541172"/>
                  <a:ext cx="27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9FE610-034B-AD19-ACBB-EE758A8B1616}"/>
                    </a:ext>
                  </a:extLst>
                </p14:cNvPr>
                <p14:cNvContentPartPr/>
                <p14:nvPr/>
              </p14:nvContentPartPr>
              <p14:xfrm>
                <a:off x="9931894" y="2326252"/>
                <a:ext cx="331200" cy="32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9FE610-034B-AD19-ACBB-EE758A8B16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22894" y="2317252"/>
                  <a:ext cx="3488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C945DB-0F5D-BA9E-62E8-2BDD898A43B7}"/>
                    </a:ext>
                  </a:extLst>
                </p14:cNvPr>
                <p14:cNvContentPartPr/>
                <p14:nvPr/>
              </p14:nvContentPartPr>
              <p14:xfrm>
                <a:off x="10394494" y="2408332"/>
                <a:ext cx="281880" cy="16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C945DB-0F5D-BA9E-62E8-2BDD898A43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85494" y="2399332"/>
                  <a:ext cx="2995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ECB3D8-918C-A49D-FE68-0F1444D3CA2B}"/>
                  </a:ext>
                </a:extLst>
              </p14:cNvPr>
              <p14:cNvContentPartPr/>
              <p14:nvPr/>
            </p14:nvContentPartPr>
            <p14:xfrm>
              <a:off x="10718854" y="2341012"/>
              <a:ext cx="236520" cy="254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ECB3D8-918C-A49D-FE68-0F1444D3CA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10214" y="2332372"/>
                <a:ext cx="25416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279CFB8-CA94-6F42-C10C-660769C969C8}"/>
              </a:ext>
            </a:extLst>
          </p:cNvPr>
          <p:cNvGrpSpPr/>
          <p:nvPr/>
        </p:nvGrpSpPr>
        <p:grpSpPr>
          <a:xfrm>
            <a:off x="10556134" y="3202132"/>
            <a:ext cx="552600" cy="390240"/>
            <a:chOff x="10556134" y="3202132"/>
            <a:chExt cx="55260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64BF1C-EA13-CEF4-D192-3599799C2D71}"/>
                    </a:ext>
                  </a:extLst>
                </p14:cNvPr>
                <p14:cNvContentPartPr/>
                <p14:nvPr/>
              </p14:nvContentPartPr>
              <p14:xfrm>
                <a:off x="10556134" y="3299332"/>
                <a:ext cx="286560" cy="169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64BF1C-EA13-CEF4-D192-3599799C2D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47494" y="3290332"/>
                  <a:ext cx="304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B662D6-E02F-F342-774F-8EC1F0A0790E}"/>
                    </a:ext>
                  </a:extLst>
                </p14:cNvPr>
                <p14:cNvContentPartPr/>
                <p14:nvPr/>
              </p14:nvContentPartPr>
              <p14:xfrm>
                <a:off x="10908934" y="3202132"/>
                <a:ext cx="9360" cy="263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B662D6-E02F-F342-774F-8EC1F0A079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99934" y="3193132"/>
                  <a:ext cx="27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0147A7-1667-F0B2-1726-5A6856337826}"/>
                    </a:ext>
                  </a:extLst>
                </p14:cNvPr>
                <p14:cNvContentPartPr/>
                <p14:nvPr/>
              </p14:nvContentPartPr>
              <p14:xfrm>
                <a:off x="11087494" y="3240292"/>
                <a:ext cx="21240" cy="352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0147A7-1667-F0B2-1726-5A68563378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78494" y="3231652"/>
                  <a:ext cx="3888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4F02245-9B4C-94CF-033D-F555894246E2}"/>
                  </a:ext>
                </a:extLst>
              </p14:cNvPr>
              <p14:cNvContentPartPr/>
              <p14:nvPr/>
            </p14:nvContentPartPr>
            <p14:xfrm>
              <a:off x="7495414" y="2283772"/>
              <a:ext cx="624600" cy="228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4F02245-9B4C-94CF-033D-F555894246E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86414" y="2275132"/>
                <a:ext cx="642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F4E5CC-64A7-109D-4516-BF23D67A1E29}"/>
                  </a:ext>
                </a:extLst>
              </p14:cNvPr>
              <p14:cNvContentPartPr/>
              <p14:nvPr/>
            </p14:nvContentPartPr>
            <p14:xfrm>
              <a:off x="5058214" y="2413012"/>
              <a:ext cx="767160" cy="22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F4E5CC-64A7-109D-4516-BF23D67A1E2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49574" y="2404012"/>
                <a:ext cx="78480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D0F6C-D59D-D6E4-C636-BB4D28DB40F1}"/>
              </a:ext>
            </a:extLst>
          </p:cNvPr>
          <p:cNvGrpSpPr/>
          <p:nvPr/>
        </p:nvGrpSpPr>
        <p:grpSpPr>
          <a:xfrm>
            <a:off x="8152414" y="2966332"/>
            <a:ext cx="2232000" cy="596880"/>
            <a:chOff x="8152414" y="2966332"/>
            <a:chExt cx="223200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F0293F-DF4E-5529-9BB1-7A7B01A5FD85}"/>
                    </a:ext>
                  </a:extLst>
                </p14:cNvPr>
                <p14:cNvContentPartPr/>
                <p14:nvPr/>
              </p14:nvContentPartPr>
              <p14:xfrm>
                <a:off x="9156814" y="3302932"/>
                <a:ext cx="434880" cy="260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F0293F-DF4E-5529-9BB1-7A7B01A5FD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48174" y="3293932"/>
                  <a:ext cx="45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40106C-EA5F-214F-EECA-EC829B6E3274}"/>
                    </a:ext>
                  </a:extLst>
                </p14:cNvPr>
                <p14:cNvContentPartPr/>
                <p14:nvPr/>
              </p14:nvContentPartPr>
              <p14:xfrm>
                <a:off x="9704734" y="3321292"/>
                <a:ext cx="105480" cy="18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40106C-EA5F-214F-EECA-EC829B6E32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96094" y="3312292"/>
                  <a:ext cx="123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4635D6C-F241-A239-7FED-3835959946EF}"/>
                    </a:ext>
                  </a:extLst>
                </p14:cNvPr>
                <p14:cNvContentPartPr/>
                <p14:nvPr/>
              </p14:nvContentPartPr>
              <p14:xfrm>
                <a:off x="9665134" y="3291772"/>
                <a:ext cx="331560" cy="26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635D6C-F241-A239-7FED-3835959946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56134" y="3283132"/>
                  <a:ext cx="349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DA546B-77B2-EC03-CFB3-6848DDDCB7BD}"/>
                    </a:ext>
                  </a:extLst>
                </p14:cNvPr>
                <p14:cNvContentPartPr/>
                <p14:nvPr/>
              </p14:nvContentPartPr>
              <p14:xfrm>
                <a:off x="10065094" y="3348652"/>
                <a:ext cx="168120" cy="2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DA546B-77B2-EC03-CFB3-6848DDDCB7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56454" y="3340012"/>
                  <a:ext cx="185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8353DA-20AF-7A0D-179F-D6E5961AF1E6}"/>
                    </a:ext>
                  </a:extLst>
                </p14:cNvPr>
                <p14:cNvContentPartPr/>
                <p14:nvPr/>
              </p14:nvContentPartPr>
              <p14:xfrm>
                <a:off x="10112254" y="3443332"/>
                <a:ext cx="2721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8353DA-20AF-7A0D-179F-D6E5961AF1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03614" y="3434692"/>
                  <a:ext cx="28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E133B2C-DA61-30F8-B688-03DF10D11C72}"/>
                    </a:ext>
                  </a:extLst>
                </p14:cNvPr>
                <p14:cNvContentPartPr/>
                <p14:nvPr/>
              </p14:nvContentPartPr>
              <p14:xfrm>
                <a:off x="8152414" y="2966332"/>
                <a:ext cx="2163240" cy="27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E133B2C-DA61-30F8-B688-03DF10D11C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43414" y="2957332"/>
                  <a:ext cx="21808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1E8AF2C-1D82-CC71-76EC-58EC986F6F7F}"/>
                  </a:ext>
                </a:extLst>
              </p14:cNvPr>
              <p14:cNvContentPartPr/>
              <p14:nvPr/>
            </p14:nvContentPartPr>
            <p14:xfrm>
              <a:off x="4906654" y="3179812"/>
              <a:ext cx="1430280" cy="244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1E8AF2C-1D82-CC71-76EC-58EC986F6F7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98014" y="3170812"/>
                <a:ext cx="1447920" cy="2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7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7BAEC6-1005-A120-1E1A-44D5ED7F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6060" b="1894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F9E452C1-7ECF-B320-57ED-E2D89735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4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6E6A-0C2C-4983-8D3A-05CD591C1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67000">
                <a:schemeClr val="accent5"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144214-50C4-4961-8D54-5876EC2B0A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4444113"/>
            <a:ext cx="4076701" cy="241345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55F201-A8E8-4E29-9427-DBD221CCF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144002" y="3360315"/>
            <a:ext cx="1947487" cy="4148507"/>
          </a:xfrm>
          <a:prstGeom prst="rect">
            <a:avLst/>
          </a:prstGeom>
          <a:gradFill>
            <a:gsLst>
              <a:gs pos="0">
                <a:schemeClr val="accent1">
                  <a:alpha val="37000"/>
                </a:schemeClr>
              </a:gs>
              <a:gs pos="55000">
                <a:schemeClr val="accent5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A6054-B3BC-AE4C-F2C4-0C7153C6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874148"/>
            <a:ext cx="9932691" cy="103773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pc="750" dirty="0">
                <a:solidFill>
                  <a:schemeClr val="bg1"/>
                </a:solidFill>
              </a:rPr>
              <a:t>Numeracy in our daily lives</a:t>
            </a:r>
          </a:p>
        </p:txBody>
      </p:sp>
      <p:pic>
        <p:nvPicPr>
          <p:cNvPr id="9" name="Content Placeholder 8" descr="Formulas on a background">
            <a:extLst>
              <a:ext uri="{FF2B5EF4-FFF2-40B4-BE49-F238E27FC236}">
                <a16:creationId xmlns:a16="http://schemas.microsoft.com/office/drawing/2014/main" id="{4BD214FD-3DAE-1EB8-8E7F-CC8BB694F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410" r="-1" b="20298"/>
          <a:stretch/>
        </p:blipFill>
        <p:spPr>
          <a:xfrm>
            <a:off x="20" y="1"/>
            <a:ext cx="8115280" cy="446082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484110" y="2547143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Content Placeholder 10" descr="Different numbers in 3D">
            <a:extLst>
              <a:ext uri="{FF2B5EF4-FFF2-40B4-BE49-F238E27FC236}">
                <a16:creationId xmlns:a16="http://schemas.microsoft.com/office/drawing/2014/main" id="{C0564733-B907-A16C-9B0D-16A759FFD6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7727" r="20870" b="1"/>
          <a:stretch/>
        </p:blipFill>
        <p:spPr>
          <a:xfrm>
            <a:off x="8115298" y="-647"/>
            <a:ext cx="4076702" cy="44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6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4C2F8F64-2C76-8F5A-FA60-F1B4B0302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934" b="19769"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481F2-B64B-61C3-8BE6-CE859785AFBC}"/>
              </a:ext>
            </a:extLst>
          </p:cNvPr>
          <p:cNvSpPr txBox="1"/>
          <p:nvPr/>
        </p:nvSpPr>
        <p:spPr>
          <a:xfrm>
            <a:off x="9928241" y="6208688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athwithbaddrawings.com/2015/01/28/the-word-problem-proble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8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veral hands raised and ready to answer a question">
            <a:extLst>
              <a:ext uri="{FF2B5EF4-FFF2-40B4-BE49-F238E27FC236}">
                <a16:creationId xmlns:a16="http://schemas.microsoft.com/office/drawing/2014/main" id="{9786D4C8-0CDB-4669-48E7-9ACB28103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3" b="14998"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0">
            <a:extLst>
              <a:ext uri="{FF2B5EF4-FFF2-40B4-BE49-F238E27FC236}">
                <a16:creationId xmlns:a16="http://schemas.microsoft.com/office/drawing/2014/main" id="{65BD1AA8-819C-4A8C-B12E-9804E6557B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947F9-B241-F2CF-5A34-769A2F88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57203"/>
            <a:ext cx="9448800" cy="1043539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pc="750" dirty="0"/>
              <a:t>Numbers throughout our lifetime</a:t>
            </a: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4FADD74F-3E66-47CF-A433-5A9EB9E94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1"/>
            <a:ext cx="11734800" cy="239696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24AEBD6A-FEC4-48F3-AB0D-36259B00E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428"/>
            <a:ext cx="12192002" cy="2400369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6">
                  <a:lumMod val="75000"/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D85630-1183-4383-ACD9-4FD52952C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49994" y="-3414346"/>
            <a:ext cx="2393579" cy="9229046"/>
          </a:xfrm>
          <a:prstGeom prst="rect">
            <a:avLst/>
          </a:prstGeom>
          <a:gradFill>
            <a:gsLst>
              <a:gs pos="0">
                <a:schemeClr val="accent6">
                  <a:alpha val="19000"/>
                </a:schemeClr>
              </a:gs>
              <a:gs pos="78000">
                <a:schemeClr val="accent1">
                  <a:lumMod val="60000"/>
                  <a:lumOff val="4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ittle boy playing with number cars">
            <a:extLst>
              <a:ext uri="{FF2B5EF4-FFF2-40B4-BE49-F238E27FC236}">
                <a16:creationId xmlns:a16="http://schemas.microsoft.com/office/drawing/2014/main" id="{83F56B70-31C9-74B1-5C22-8BF68656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3" b="1"/>
          <a:stretch/>
        </p:blipFill>
        <p:spPr>
          <a:xfrm>
            <a:off x="1371600" y="1028700"/>
            <a:ext cx="4724400" cy="3217333"/>
          </a:xfrm>
          <a:prstGeom prst="rect">
            <a:avLst/>
          </a:prstGeom>
        </p:spPr>
      </p:pic>
      <p:pic>
        <p:nvPicPr>
          <p:cNvPr id="15" name="Picture 14" descr="A picture containing text, table, indoor&#10;&#10;Description automatically generated">
            <a:extLst>
              <a:ext uri="{FF2B5EF4-FFF2-40B4-BE49-F238E27FC236}">
                <a16:creationId xmlns:a16="http://schemas.microsoft.com/office/drawing/2014/main" id="{526CD7BF-25B5-1BA4-6DA3-2CCC666E0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2215" r="7652" b="2"/>
          <a:stretch/>
        </p:blipFill>
        <p:spPr>
          <a:xfrm>
            <a:off x="6096001" y="1028700"/>
            <a:ext cx="4724400" cy="32173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50C0A5-283D-2936-8074-66471A00F505}"/>
              </a:ext>
            </a:extLst>
          </p:cNvPr>
          <p:cNvSpPr txBox="1"/>
          <p:nvPr/>
        </p:nvSpPr>
        <p:spPr>
          <a:xfrm>
            <a:off x="8412371" y="4045978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teacherspayteachers.com/Product/Balloons-Flash-Cards-PDF-12-Colorful-Counting-Numbers-Numeracy-Maths-17175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0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4EF76-DAA7-C62A-F30F-8A4C6B7E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Number lines</a:t>
            </a: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8A01625-B1BA-FCBB-AB2B-57380BAD8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3925" y="1759353"/>
            <a:ext cx="11270875" cy="1803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CE1B1-409C-652A-7632-C9D346DAF253}"/>
              </a:ext>
            </a:extLst>
          </p:cNvPr>
          <p:cNvSpPr txBox="1"/>
          <p:nvPr/>
        </p:nvSpPr>
        <p:spPr>
          <a:xfrm>
            <a:off x="9485466" y="3362638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ex.stackexchange.com/questions/267921/macro-for-mixed-numbers-on-number-line-tikz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7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C7CD1-9F62-76E7-2EB6-A4278874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SCALEs</a:t>
            </a: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7ACA40-4E51-6E86-4A9A-3D94B2A0D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03619" y="753220"/>
            <a:ext cx="7214138" cy="5359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138DD-15A8-1E05-A664-43754DFD83B2}"/>
              </a:ext>
            </a:extLst>
          </p:cNvPr>
          <p:cNvSpPr txBox="1"/>
          <p:nvPr/>
        </p:nvSpPr>
        <p:spPr>
          <a:xfrm>
            <a:off x="9598267" y="5912238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waymakerintermediatealgebra/chapter/use-the-product-rule-for-logarithm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51A8F-A67F-506E-E387-B72DC6E7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Medical assessments</a:t>
            </a:r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1F459E25-D91B-93E6-144A-331E068D9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881521" y="457200"/>
            <a:ext cx="8435682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52497027-020A-EA5C-0217-A517E2F2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577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3CFFB-18D9-8BB2-6A37-A1ACA24FDB63}"/>
              </a:ext>
            </a:extLst>
          </p:cNvPr>
          <p:cNvSpPr txBox="1"/>
          <p:nvPr/>
        </p:nvSpPr>
        <p:spPr>
          <a:xfrm>
            <a:off x="9942665" y="665794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sciline.org/elections/covering-polls-survey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Diagram&#10;&#10;Description automatically generate">
            <a:extLst>
              <a:ext uri="{FF2B5EF4-FFF2-40B4-BE49-F238E27FC236}">
                <a16:creationId xmlns:a16="http://schemas.microsoft.com/office/drawing/2014/main" id="{87275E8A-7839-4DE2-0896-4923647D9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6" r="11869"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CFF2A3-4DC4-FFB9-F4C6-A3F417B06544}"/>
              </a:ext>
            </a:extLst>
          </p:cNvPr>
          <p:cNvSpPr txBox="1"/>
          <p:nvPr/>
        </p:nvSpPr>
        <p:spPr>
          <a:xfrm>
            <a:off x="9798397" y="6208688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anadiem.org/approach-asthma-ed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3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AE0940-8FDF-7B32-8FC3-6A5880DC1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35" b="2780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BEA66-EF53-7A55-8C60-56366FAE33EF}"/>
              </a:ext>
            </a:extLst>
          </p:cNvPr>
          <p:cNvSpPr txBox="1"/>
          <p:nvPr/>
        </p:nvSpPr>
        <p:spPr>
          <a:xfrm>
            <a:off x="9783969" y="6657945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karrifamilyclinic.com.sg/2008/03/new-asthma-guidelines-take-onlin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5873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243</Words>
  <Application>Microsoft Office PowerPoint</Application>
  <PresentationFormat>Widescreen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GradientRiseVTI</vt:lpstr>
      <vt:lpstr>ASTHMA CARE &amp; numeracy skills:  are the two Aligned?</vt:lpstr>
      <vt:lpstr>Numeracy in our daily lives</vt:lpstr>
      <vt:lpstr>Numbers throughout our lifetime</vt:lpstr>
      <vt:lpstr>Number lines</vt:lpstr>
      <vt:lpstr>SCALEs </vt:lpstr>
      <vt:lpstr>Medical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CLOSER LOOK  AcT numeracy  1st: what do you see that  is misaligned?  </vt:lpstr>
      <vt:lpstr>  what do you see that is misaligned?  </vt:lpstr>
      <vt:lpstr>AcT numeracy  2nd: what do you see that  is inconsistent?  </vt:lpstr>
      <vt:lpstr>  what do you see that is misaligned?  </vt:lpstr>
      <vt:lpstr>AcT numeracy  3rd: what do you see that  shows different descriptions to quantify?  </vt:lpstr>
      <vt:lpstr>  what do you see that is misaligned?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CARE &amp; numeracy skills Aligned?</dc:title>
  <dc:creator>Roberts, Lucy</dc:creator>
  <cp:lastModifiedBy>McCollum, Monique C</cp:lastModifiedBy>
  <cp:revision>5</cp:revision>
  <dcterms:created xsi:type="dcterms:W3CDTF">2022-10-06T02:30:20Z</dcterms:created>
  <dcterms:modified xsi:type="dcterms:W3CDTF">2022-10-06T14:44:45Z</dcterms:modified>
</cp:coreProperties>
</file>