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8" r:id="rId10"/>
    <p:sldId id="287" r:id="rId11"/>
    <p:sldId id="278" r:id="rId12"/>
    <p:sldId id="272" r:id="rId13"/>
    <p:sldId id="271" r:id="rId14"/>
    <p:sldId id="275" r:id="rId15"/>
    <p:sldId id="290" r:id="rId16"/>
    <p:sldId id="276" r:id="rId17"/>
    <p:sldId id="277" r:id="rId18"/>
    <p:sldId id="291" r:id="rId19"/>
    <p:sldId id="288" r:id="rId20"/>
    <p:sldId id="280" r:id="rId21"/>
    <p:sldId id="264" r:id="rId22"/>
    <p:sldId id="286" r:id="rId23"/>
    <p:sldId id="285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D8A"/>
    <a:srgbClr val="F68D37"/>
    <a:srgbClr val="ADCE86"/>
    <a:srgbClr val="94CCE5"/>
    <a:srgbClr val="8DCE3E"/>
    <a:srgbClr val="38B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819F99-C093-4D9B-B2B7-8298C6A8F9BA}" v="27" dt="2025-09-18T16:55:48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724" autoAdjust="0"/>
  </p:normalViewPr>
  <p:slideViewPr>
    <p:cSldViewPr snapToGrid="0" snapToObjects="1">
      <p:cViewPr varScale="1">
        <p:scale>
          <a:sx n="68" d="100"/>
          <a:sy n="68" d="100"/>
        </p:scale>
        <p:origin x="564" y="48"/>
      </p:cViewPr>
      <p:guideLst/>
    </p:cSldViewPr>
  </p:slideViewPr>
  <p:outlineViewPr>
    <p:cViewPr>
      <p:scale>
        <a:sx n="33" d="100"/>
        <a:sy n="33" d="100"/>
      </p:scale>
      <p:origin x="0" y="-661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"/>
    </p:cViewPr>
  </p:sorter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Kropf" userId="9bb06ec2-b5aa-4703-9917-9bba6abc183c" providerId="ADAL" clId="{3BF90E96-9BAE-4887-9982-FA8A32FA51E8}"/>
    <pc:docChg chg="undo custSel addSld delSld modSld">
      <pc:chgData name="Kelly Kropf" userId="9bb06ec2-b5aa-4703-9917-9bba6abc183c" providerId="ADAL" clId="{3BF90E96-9BAE-4887-9982-FA8A32FA51E8}" dt="2025-09-18T20:53:27.912" v="4643" actId="20577"/>
      <pc:docMkLst>
        <pc:docMk/>
      </pc:docMkLst>
      <pc:sldChg chg="modSp mod modShow">
        <pc:chgData name="Kelly Kropf" userId="9bb06ec2-b5aa-4703-9917-9bba6abc183c" providerId="ADAL" clId="{3BF90E96-9BAE-4887-9982-FA8A32FA51E8}" dt="2025-09-18T20:48:29.183" v="4611" actId="20577"/>
        <pc:sldMkLst>
          <pc:docMk/>
          <pc:sldMk cId="3996740624" sldId="256"/>
        </pc:sldMkLst>
        <pc:spChg chg="mod">
          <ac:chgData name="Kelly Kropf" userId="9bb06ec2-b5aa-4703-9917-9bba6abc183c" providerId="ADAL" clId="{3BF90E96-9BAE-4887-9982-FA8A32FA51E8}" dt="2025-09-18T20:48:29.183" v="4611" actId="20577"/>
          <ac:spMkLst>
            <pc:docMk/>
            <pc:sldMk cId="3996740624" sldId="256"/>
            <ac:spMk id="8" creationId="{B7C091A3-D615-4C8D-8DEB-15F098B7C938}"/>
          </ac:spMkLst>
        </pc:spChg>
      </pc:sldChg>
      <pc:sldChg chg="modSp mod">
        <pc:chgData name="Kelly Kropf" userId="9bb06ec2-b5aa-4703-9917-9bba6abc183c" providerId="ADAL" clId="{3BF90E96-9BAE-4887-9982-FA8A32FA51E8}" dt="2025-09-18T20:49:50.163" v="4639" actId="20577"/>
        <pc:sldMkLst>
          <pc:docMk/>
          <pc:sldMk cId="2405543128" sldId="257"/>
        </pc:sldMkLst>
        <pc:spChg chg="mod">
          <ac:chgData name="Kelly Kropf" userId="9bb06ec2-b5aa-4703-9917-9bba6abc183c" providerId="ADAL" clId="{3BF90E96-9BAE-4887-9982-FA8A32FA51E8}" dt="2025-09-17T17:19:12.111" v="308" actId="20577"/>
          <ac:spMkLst>
            <pc:docMk/>
            <pc:sldMk cId="2405543128" sldId="257"/>
            <ac:spMk id="2" creationId="{A771AACD-7F53-A341-A1C7-70F6E4B92DF7}"/>
          </ac:spMkLst>
        </pc:spChg>
        <pc:spChg chg="mod">
          <ac:chgData name="Kelly Kropf" userId="9bb06ec2-b5aa-4703-9917-9bba6abc183c" providerId="ADAL" clId="{3BF90E96-9BAE-4887-9982-FA8A32FA51E8}" dt="2025-09-18T20:49:50.163" v="4639" actId="20577"/>
          <ac:spMkLst>
            <pc:docMk/>
            <pc:sldMk cId="2405543128" sldId="257"/>
            <ac:spMk id="3" creationId="{098150F5-DE25-1E4F-96D3-1524DF22CBD6}"/>
          </ac:spMkLst>
        </pc:spChg>
      </pc:sldChg>
      <pc:sldChg chg="del">
        <pc:chgData name="Kelly Kropf" userId="9bb06ec2-b5aa-4703-9917-9bba6abc183c" providerId="ADAL" clId="{3BF90E96-9BAE-4887-9982-FA8A32FA51E8}" dt="2025-09-17T18:19:06.841" v="854" actId="2696"/>
        <pc:sldMkLst>
          <pc:docMk/>
          <pc:sldMk cId="3440574844" sldId="262"/>
        </pc:sldMkLst>
      </pc:sldChg>
      <pc:sldChg chg="del">
        <pc:chgData name="Kelly Kropf" userId="9bb06ec2-b5aa-4703-9917-9bba6abc183c" providerId="ADAL" clId="{3BF90E96-9BAE-4887-9982-FA8A32FA51E8}" dt="2025-09-17T18:19:22.307" v="855" actId="2696"/>
        <pc:sldMkLst>
          <pc:docMk/>
          <pc:sldMk cId="149216360" sldId="263"/>
        </pc:sldMkLst>
      </pc:sldChg>
      <pc:sldChg chg="addSp delSp modSp del mod modClrScheme chgLayout">
        <pc:chgData name="Kelly Kropf" userId="9bb06ec2-b5aa-4703-9917-9bba6abc183c" providerId="ADAL" clId="{3BF90E96-9BAE-4887-9982-FA8A32FA51E8}" dt="2025-09-17T18:39:27.787" v="1001" actId="2696"/>
        <pc:sldMkLst>
          <pc:docMk/>
          <pc:sldMk cId="3249071381" sldId="265"/>
        </pc:sldMkLst>
        <pc:spChg chg="mod ord">
          <ac:chgData name="Kelly Kropf" userId="9bb06ec2-b5aa-4703-9917-9bba6abc183c" providerId="ADAL" clId="{3BF90E96-9BAE-4887-9982-FA8A32FA51E8}" dt="2025-09-17T18:37:41.345" v="997" actId="122"/>
          <ac:spMkLst>
            <pc:docMk/>
            <pc:sldMk cId="3249071381" sldId="265"/>
            <ac:spMk id="2" creationId="{1C382DDB-1270-8E4C-A627-3A33D5AB0CA1}"/>
          </ac:spMkLst>
        </pc:spChg>
        <pc:spChg chg="del mod">
          <ac:chgData name="Kelly Kropf" userId="9bb06ec2-b5aa-4703-9917-9bba6abc183c" providerId="ADAL" clId="{3BF90E96-9BAE-4887-9982-FA8A32FA51E8}" dt="2025-09-17T18:21:03.177" v="972" actId="478"/>
          <ac:spMkLst>
            <pc:docMk/>
            <pc:sldMk cId="3249071381" sldId="265"/>
            <ac:spMk id="3" creationId="{634CB647-B784-C946-807B-E0D3388D2E96}"/>
          </ac:spMkLst>
        </pc:spChg>
        <pc:spChg chg="add del mod">
          <ac:chgData name="Kelly Kropf" userId="9bb06ec2-b5aa-4703-9917-9bba6abc183c" providerId="ADAL" clId="{3BF90E96-9BAE-4887-9982-FA8A32FA51E8}" dt="2025-09-17T18:31:08.957" v="980" actId="700"/>
          <ac:spMkLst>
            <pc:docMk/>
            <pc:sldMk cId="3249071381" sldId="265"/>
            <ac:spMk id="6" creationId="{AC684B9E-0F51-CD60-4FFF-CB3E48D3B378}"/>
          </ac:spMkLst>
        </pc:spChg>
        <pc:spChg chg="add del mod ord">
          <ac:chgData name="Kelly Kropf" userId="9bb06ec2-b5aa-4703-9917-9bba6abc183c" providerId="ADAL" clId="{3BF90E96-9BAE-4887-9982-FA8A32FA51E8}" dt="2025-09-17T18:31:22.257" v="983" actId="478"/>
          <ac:spMkLst>
            <pc:docMk/>
            <pc:sldMk cId="3249071381" sldId="265"/>
            <ac:spMk id="7" creationId="{D54BFF25-F394-A1E2-80D6-BA850A4DA2D4}"/>
          </ac:spMkLst>
        </pc:spChg>
        <pc:spChg chg="add del mod ord">
          <ac:chgData name="Kelly Kropf" userId="9bb06ec2-b5aa-4703-9917-9bba6abc183c" providerId="ADAL" clId="{3BF90E96-9BAE-4887-9982-FA8A32FA51E8}" dt="2025-09-17T18:37:25.441" v="994" actId="700"/>
          <ac:spMkLst>
            <pc:docMk/>
            <pc:sldMk cId="3249071381" sldId="265"/>
            <ac:spMk id="9" creationId="{01C0D2AA-AF1F-BBA4-D581-64AEFEB191B3}"/>
          </ac:spMkLst>
        </pc:spChg>
        <pc:picChg chg="mod">
          <ac:chgData name="Kelly Kropf" userId="9bb06ec2-b5aa-4703-9917-9bba6abc183c" providerId="ADAL" clId="{3BF90E96-9BAE-4887-9982-FA8A32FA51E8}" dt="2025-09-17T18:37:31.386" v="995" actId="1076"/>
          <ac:picMkLst>
            <pc:docMk/>
            <pc:sldMk cId="3249071381" sldId="265"/>
            <ac:picMk id="5" creationId="{47646023-A85C-4410-BA2B-4D9900B26BC1}"/>
          </ac:picMkLst>
        </pc:picChg>
        <pc:picChg chg="del">
          <ac:chgData name="Kelly Kropf" userId="9bb06ec2-b5aa-4703-9917-9bba6abc183c" providerId="ADAL" clId="{3BF90E96-9BAE-4887-9982-FA8A32FA51E8}" dt="2025-09-17T18:31:00.583" v="979" actId="478"/>
          <ac:picMkLst>
            <pc:docMk/>
            <pc:sldMk cId="3249071381" sldId="265"/>
            <ac:picMk id="8" creationId="{B2FCE152-E130-0A44-8C56-7F50C4D0BC30}"/>
          </ac:picMkLst>
        </pc:picChg>
        <pc:picChg chg="add">
          <ac:chgData name="Kelly Kropf" userId="9bb06ec2-b5aa-4703-9917-9bba6abc183c" providerId="ADAL" clId="{3BF90E96-9BAE-4887-9982-FA8A32FA51E8}" dt="2025-09-17T18:38:57.732" v="998"/>
          <ac:picMkLst>
            <pc:docMk/>
            <pc:sldMk cId="3249071381" sldId="265"/>
            <ac:picMk id="10" creationId="{EE503466-9A17-36D7-F33B-64FE655D9F67}"/>
          </ac:picMkLst>
        </pc:picChg>
      </pc:sldChg>
      <pc:sldChg chg="modSp mod modShow">
        <pc:chgData name="Kelly Kropf" userId="9bb06ec2-b5aa-4703-9917-9bba6abc183c" providerId="ADAL" clId="{3BF90E96-9BAE-4887-9982-FA8A32FA51E8}" dt="2025-09-17T18:24:23.760" v="974" actId="729"/>
        <pc:sldMkLst>
          <pc:docMk/>
          <pc:sldMk cId="744300710" sldId="266"/>
        </pc:sldMkLst>
        <pc:spChg chg="mod">
          <ac:chgData name="Kelly Kropf" userId="9bb06ec2-b5aa-4703-9917-9bba6abc183c" providerId="ADAL" clId="{3BF90E96-9BAE-4887-9982-FA8A32FA51E8}" dt="2025-09-17T18:20:31.505" v="960" actId="20577"/>
          <ac:spMkLst>
            <pc:docMk/>
            <pc:sldMk cId="744300710" sldId="266"/>
            <ac:spMk id="3" creationId="{C650A335-0F91-F54D-84B2-FB0495EF7290}"/>
          </ac:spMkLst>
        </pc:spChg>
      </pc:sldChg>
      <pc:sldChg chg="del">
        <pc:chgData name="Kelly Kropf" userId="9bb06ec2-b5aa-4703-9917-9bba6abc183c" providerId="ADAL" clId="{3BF90E96-9BAE-4887-9982-FA8A32FA51E8}" dt="2025-09-17T18:19:26.446" v="856" actId="2696"/>
        <pc:sldMkLst>
          <pc:docMk/>
          <pc:sldMk cId="4186886162" sldId="269"/>
        </pc:sldMkLst>
      </pc:sldChg>
      <pc:sldChg chg="del mod modShow">
        <pc:chgData name="Kelly Kropf" userId="9bb06ec2-b5aa-4703-9917-9bba6abc183c" providerId="ADAL" clId="{3BF90E96-9BAE-4887-9982-FA8A32FA51E8}" dt="2025-09-17T18:42:55.673" v="1033" actId="2696"/>
        <pc:sldMkLst>
          <pc:docMk/>
          <pc:sldMk cId="624907855" sldId="270"/>
        </pc:sldMkLst>
      </pc:sldChg>
      <pc:sldChg chg="add">
        <pc:chgData name="Kelly Kropf" userId="9bb06ec2-b5aa-4703-9917-9bba6abc183c" providerId="ADAL" clId="{3BF90E96-9BAE-4887-9982-FA8A32FA51E8}" dt="2025-09-17T18:57:55.711" v="1091"/>
        <pc:sldMkLst>
          <pc:docMk/>
          <pc:sldMk cId="628989558" sldId="271"/>
        </pc:sldMkLst>
      </pc:sldChg>
      <pc:sldChg chg="del mod modShow">
        <pc:chgData name="Kelly Kropf" userId="9bb06ec2-b5aa-4703-9917-9bba6abc183c" providerId="ADAL" clId="{3BF90E96-9BAE-4887-9982-FA8A32FA51E8}" dt="2025-09-17T18:42:55.673" v="1033" actId="2696"/>
        <pc:sldMkLst>
          <pc:docMk/>
          <pc:sldMk cId="1110744566" sldId="271"/>
        </pc:sldMkLst>
      </pc:sldChg>
      <pc:sldChg chg="add">
        <pc:chgData name="Kelly Kropf" userId="9bb06ec2-b5aa-4703-9917-9bba6abc183c" providerId="ADAL" clId="{3BF90E96-9BAE-4887-9982-FA8A32FA51E8}" dt="2025-09-17T18:57:48.732" v="1090"/>
        <pc:sldMkLst>
          <pc:docMk/>
          <pc:sldMk cId="406058358" sldId="272"/>
        </pc:sldMkLst>
      </pc:sldChg>
      <pc:sldChg chg="del mod modShow">
        <pc:chgData name="Kelly Kropf" userId="9bb06ec2-b5aa-4703-9917-9bba6abc183c" providerId="ADAL" clId="{3BF90E96-9BAE-4887-9982-FA8A32FA51E8}" dt="2025-09-17T18:42:55.673" v="1033" actId="2696"/>
        <pc:sldMkLst>
          <pc:docMk/>
          <pc:sldMk cId="4106418803" sldId="272"/>
        </pc:sldMkLst>
      </pc:sldChg>
      <pc:sldChg chg="del mod modShow">
        <pc:chgData name="Kelly Kropf" userId="9bb06ec2-b5aa-4703-9917-9bba6abc183c" providerId="ADAL" clId="{3BF90E96-9BAE-4887-9982-FA8A32FA51E8}" dt="2025-09-17T18:42:55.673" v="1033" actId="2696"/>
        <pc:sldMkLst>
          <pc:docMk/>
          <pc:sldMk cId="438988181" sldId="273"/>
        </pc:sldMkLst>
      </pc:sldChg>
      <pc:sldChg chg="del">
        <pc:chgData name="Kelly Kropf" userId="9bb06ec2-b5aa-4703-9917-9bba6abc183c" providerId="ADAL" clId="{3BF90E96-9BAE-4887-9982-FA8A32FA51E8}" dt="2025-09-17T18:18:17.362" v="853" actId="2696"/>
        <pc:sldMkLst>
          <pc:docMk/>
          <pc:sldMk cId="4092873625" sldId="274"/>
        </pc:sldMkLst>
      </pc:sldChg>
      <pc:sldChg chg="del">
        <pc:chgData name="Kelly Kropf" userId="9bb06ec2-b5aa-4703-9917-9bba6abc183c" providerId="ADAL" clId="{3BF90E96-9BAE-4887-9982-FA8A32FA51E8}" dt="2025-09-17T18:18:01.866" v="852" actId="2696"/>
        <pc:sldMkLst>
          <pc:docMk/>
          <pc:sldMk cId="3102523118" sldId="275"/>
        </pc:sldMkLst>
      </pc:sldChg>
      <pc:sldChg chg="add">
        <pc:chgData name="Kelly Kropf" userId="9bb06ec2-b5aa-4703-9917-9bba6abc183c" providerId="ADAL" clId="{3BF90E96-9BAE-4887-9982-FA8A32FA51E8}" dt="2025-09-17T18:58:07.555" v="1092"/>
        <pc:sldMkLst>
          <pc:docMk/>
          <pc:sldMk cId="3927816156" sldId="275"/>
        </pc:sldMkLst>
      </pc:sldChg>
      <pc:sldChg chg="del">
        <pc:chgData name="Kelly Kropf" userId="9bb06ec2-b5aa-4703-9917-9bba6abc183c" providerId="ADAL" clId="{3BF90E96-9BAE-4887-9982-FA8A32FA51E8}" dt="2025-09-17T18:18:01.866" v="852" actId="2696"/>
        <pc:sldMkLst>
          <pc:docMk/>
          <pc:sldMk cId="526526773" sldId="276"/>
        </pc:sldMkLst>
      </pc:sldChg>
      <pc:sldChg chg="add">
        <pc:chgData name="Kelly Kropf" userId="9bb06ec2-b5aa-4703-9917-9bba6abc183c" providerId="ADAL" clId="{3BF90E96-9BAE-4887-9982-FA8A32FA51E8}" dt="2025-09-17T18:58:17.573" v="1093"/>
        <pc:sldMkLst>
          <pc:docMk/>
          <pc:sldMk cId="2879703447" sldId="276"/>
        </pc:sldMkLst>
      </pc:sldChg>
      <pc:sldChg chg="del">
        <pc:chgData name="Kelly Kropf" userId="9bb06ec2-b5aa-4703-9917-9bba6abc183c" providerId="ADAL" clId="{3BF90E96-9BAE-4887-9982-FA8A32FA51E8}" dt="2025-09-17T18:18:01.866" v="852" actId="2696"/>
        <pc:sldMkLst>
          <pc:docMk/>
          <pc:sldMk cId="1266210721" sldId="277"/>
        </pc:sldMkLst>
      </pc:sldChg>
      <pc:sldChg chg="modSp add mod">
        <pc:chgData name="Kelly Kropf" userId="9bb06ec2-b5aa-4703-9917-9bba6abc183c" providerId="ADAL" clId="{3BF90E96-9BAE-4887-9982-FA8A32FA51E8}" dt="2025-09-18T16:55:40.949" v="2482" actId="27636"/>
        <pc:sldMkLst>
          <pc:docMk/>
          <pc:sldMk cId="1476941164" sldId="277"/>
        </pc:sldMkLst>
        <pc:spChg chg="mod">
          <ac:chgData name="Kelly Kropf" userId="9bb06ec2-b5aa-4703-9917-9bba6abc183c" providerId="ADAL" clId="{3BF90E96-9BAE-4887-9982-FA8A32FA51E8}" dt="2025-09-17T18:58:43.337" v="1100" actId="20577"/>
          <ac:spMkLst>
            <pc:docMk/>
            <pc:sldMk cId="1476941164" sldId="277"/>
            <ac:spMk id="2" creationId="{E2CE7522-5D17-7646-4D11-E909F43AA96A}"/>
          </ac:spMkLst>
        </pc:spChg>
        <pc:spChg chg="mod">
          <ac:chgData name="Kelly Kropf" userId="9bb06ec2-b5aa-4703-9917-9bba6abc183c" providerId="ADAL" clId="{3BF90E96-9BAE-4887-9982-FA8A32FA51E8}" dt="2025-09-18T16:55:40.949" v="2482" actId="27636"/>
          <ac:spMkLst>
            <pc:docMk/>
            <pc:sldMk cId="1476941164" sldId="277"/>
            <ac:spMk id="3" creationId="{A3F41E84-8A2B-6588-6254-4646802388ED}"/>
          </ac:spMkLst>
        </pc:spChg>
      </pc:sldChg>
      <pc:sldChg chg="add">
        <pc:chgData name="Kelly Kropf" userId="9bb06ec2-b5aa-4703-9917-9bba6abc183c" providerId="ADAL" clId="{3BF90E96-9BAE-4887-9982-FA8A32FA51E8}" dt="2025-09-17T18:57:35.483" v="1089"/>
        <pc:sldMkLst>
          <pc:docMk/>
          <pc:sldMk cId="781992514" sldId="278"/>
        </pc:sldMkLst>
      </pc:sldChg>
      <pc:sldChg chg="del">
        <pc:chgData name="Kelly Kropf" userId="9bb06ec2-b5aa-4703-9917-9bba6abc183c" providerId="ADAL" clId="{3BF90E96-9BAE-4887-9982-FA8A32FA51E8}" dt="2025-09-17T18:18:01.866" v="852" actId="2696"/>
        <pc:sldMkLst>
          <pc:docMk/>
          <pc:sldMk cId="2442613856" sldId="278"/>
        </pc:sldMkLst>
      </pc:sldChg>
      <pc:sldChg chg="del">
        <pc:chgData name="Kelly Kropf" userId="9bb06ec2-b5aa-4703-9917-9bba6abc183c" providerId="ADAL" clId="{3BF90E96-9BAE-4887-9982-FA8A32FA51E8}" dt="2025-09-17T18:18:01.866" v="852" actId="2696"/>
        <pc:sldMkLst>
          <pc:docMk/>
          <pc:sldMk cId="526634553" sldId="279"/>
        </pc:sldMkLst>
      </pc:sldChg>
      <pc:sldChg chg="mod modShow">
        <pc:chgData name="Kelly Kropf" userId="9bb06ec2-b5aa-4703-9917-9bba6abc183c" providerId="ADAL" clId="{3BF90E96-9BAE-4887-9982-FA8A32FA51E8}" dt="2025-09-17T18:24:54.677" v="975" actId="729"/>
        <pc:sldMkLst>
          <pc:docMk/>
          <pc:sldMk cId="3778630646" sldId="280"/>
        </pc:sldMkLst>
      </pc:sldChg>
      <pc:sldChg chg="del mod modShow">
        <pc:chgData name="Kelly Kropf" userId="9bb06ec2-b5aa-4703-9917-9bba6abc183c" providerId="ADAL" clId="{3BF90E96-9BAE-4887-9982-FA8A32FA51E8}" dt="2025-09-17T18:43:27.193" v="1034" actId="2696"/>
        <pc:sldMkLst>
          <pc:docMk/>
          <pc:sldMk cId="1404683085" sldId="281"/>
        </pc:sldMkLst>
      </pc:sldChg>
      <pc:sldChg chg="del">
        <pc:chgData name="Kelly Kropf" userId="9bb06ec2-b5aa-4703-9917-9bba6abc183c" providerId="ADAL" clId="{3BF90E96-9BAE-4887-9982-FA8A32FA51E8}" dt="2025-09-17T18:17:37.546" v="850" actId="2696"/>
        <pc:sldMkLst>
          <pc:docMk/>
          <pc:sldMk cId="3132460555" sldId="282"/>
        </pc:sldMkLst>
      </pc:sldChg>
      <pc:sldChg chg="del">
        <pc:chgData name="Kelly Kropf" userId="9bb06ec2-b5aa-4703-9917-9bba6abc183c" providerId="ADAL" clId="{3BF90E96-9BAE-4887-9982-FA8A32FA51E8}" dt="2025-09-17T18:17:32.744" v="849" actId="2696"/>
        <pc:sldMkLst>
          <pc:docMk/>
          <pc:sldMk cId="291828477" sldId="283"/>
        </pc:sldMkLst>
      </pc:sldChg>
      <pc:sldChg chg="del">
        <pc:chgData name="Kelly Kropf" userId="9bb06ec2-b5aa-4703-9917-9bba6abc183c" providerId="ADAL" clId="{3BF90E96-9BAE-4887-9982-FA8A32FA51E8}" dt="2025-09-17T18:17:40.567" v="851" actId="2696"/>
        <pc:sldMkLst>
          <pc:docMk/>
          <pc:sldMk cId="3690886826" sldId="284"/>
        </pc:sldMkLst>
      </pc:sldChg>
      <pc:sldChg chg="modSp del mod">
        <pc:chgData name="Kelly Kropf" userId="9bb06ec2-b5aa-4703-9917-9bba6abc183c" providerId="ADAL" clId="{3BF90E96-9BAE-4887-9982-FA8A32FA51E8}" dt="2025-09-17T18:16:10.122" v="844" actId="2696"/>
        <pc:sldMkLst>
          <pc:docMk/>
          <pc:sldMk cId="1582087068" sldId="286"/>
        </pc:sldMkLst>
        <pc:spChg chg="mod">
          <ac:chgData name="Kelly Kropf" userId="9bb06ec2-b5aa-4703-9917-9bba6abc183c" providerId="ADAL" clId="{3BF90E96-9BAE-4887-9982-FA8A32FA51E8}" dt="2025-09-17T18:13:04.955" v="841" actId="20577"/>
          <ac:spMkLst>
            <pc:docMk/>
            <pc:sldMk cId="1582087068" sldId="286"/>
            <ac:spMk id="3" creationId="{3B6B41E3-80A9-8C6E-6A2D-423B62AA3784}"/>
          </ac:spMkLst>
        </pc:spChg>
      </pc:sldChg>
      <pc:sldChg chg="addSp delSp modSp add mod setBg modClrScheme delDesignElem chgLayout">
        <pc:chgData name="Kelly Kropf" userId="9bb06ec2-b5aa-4703-9917-9bba6abc183c" providerId="ADAL" clId="{3BF90E96-9BAE-4887-9982-FA8A32FA51E8}" dt="2025-09-17T18:41:47.599" v="1032" actId="1076"/>
        <pc:sldMkLst>
          <pc:docMk/>
          <pc:sldMk cId="2286993362" sldId="286"/>
        </pc:sldMkLst>
        <pc:spChg chg="mod ord">
          <ac:chgData name="Kelly Kropf" userId="9bb06ec2-b5aa-4703-9917-9bba6abc183c" providerId="ADAL" clId="{3BF90E96-9BAE-4887-9982-FA8A32FA51E8}" dt="2025-09-17T18:40:18.803" v="1006" actId="700"/>
          <ac:spMkLst>
            <pc:docMk/>
            <pc:sldMk cId="2286993362" sldId="286"/>
            <ac:spMk id="2" creationId="{1C382DDB-1270-8E4C-A627-3A33D5AB0CA1}"/>
          </ac:spMkLst>
        </pc:spChg>
        <pc:spChg chg="add mod">
          <ac:chgData name="Kelly Kropf" userId="9bb06ec2-b5aa-4703-9917-9bba6abc183c" providerId="ADAL" clId="{3BF90E96-9BAE-4887-9982-FA8A32FA51E8}" dt="2025-09-17T18:41:47.599" v="1032" actId="1076"/>
          <ac:spMkLst>
            <pc:docMk/>
            <pc:sldMk cId="2286993362" sldId="286"/>
            <ac:spMk id="3" creationId="{871D26E1-E12E-A1FD-2C53-C3F2A2A234CC}"/>
          </ac:spMkLst>
        </pc:spChg>
        <pc:spChg chg="mod ord">
          <ac:chgData name="Kelly Kropf" userId="9bb06ec2-b5aa-4703-9917-9bba6abc183c" providerId="ADAL" clId="{3BF90E96-9BAE-4887-9982-FA8A32FA51E8}" dt="2025-09-17T18:40:18.803" v="1006" actId="700"/>
          <ac:spMkLst>
            <pc:docMk/>
            <pc:sldMk cId="2286993362" sldId="286"/>
            <ac:spMk id="4" creationId="{F7EFEC6F-1C83-3142-B081-E06E14E2F700}"/>
          </ac:spMkLst>
        </pc:spChg>
        <pc:spChg chg="del">
          <ac:chgData name="Kelly Kropf" userId="9bb06ec2-b5aa-4703-9917-9bba6abc183c" providerId="ADAL" clId="{3BF90E96-9BAE-4887-9982-FA8A32FA51E8}" dt="2025-09-17T18:39:54.679" v="1004" actId="478"/>
          <ac:spMkLst>
            <pc:docMk/>
            <pc:sldMk cId="2286993362" sldId="286"/>
            <ac:spMk id="7" creationId="{EF8E3D0B-03AB-3E15-EB76-C74714198699}"/>
          </ac:spMkLst>
        </pc:spChg>
        <pc:spChg chg="del">
          <ac:chgData name="Kelly Kropf" userId="9bb06ec2-b5aa-4703-9917-9bba6abc183c" providerId="ADAL" clId="{3BF90E96-9BAE-4887-9982-FA8A32FA51E8}" dt="2025-09-17T18:39:05.473" v="1000"/>
          <ac:spMkLst>
            <pc:docMk/>
            <pc:sldMk cId="2286993362" sldId="286"/>
            <ac:spMk id="23" creationId="{D880886B-02ED-4317-9236-CB60C22CF7F3}"/>
          </ac:spMkLst>
        </pc:spChg>
        <pc:spChg chg="del">
          <ac:chgData name="Kelly Kropf" userId="9bb06ec2-b5aa-4703-9917-9bba6abc183c" providerId="ADAL" clId="{3BF90E96-9BAE-4887-9982-FA8A32FA51E8}" dt="2025-09-17T18:39:05.473" v="1000"/>
          <ac:spMkLst>
            <pc:docMk/>
            <pc:sldMk cId="2286993362" sldId="286"/>
            <ac:spMk id="25" creationId="{28C31856-6ABF-41FD-B683-B06E5FFF926B}"/>
          </ac:spMkLst>
        </pc:spChg>
        <pc:picChg chg="mod">
          <ac:chgData name="Kelly Kropf" userId="9bb06ec2-b5aa-4703-9917-9bba6abc183c" providerId="ADAL" clId="{3BF90E96-9BAE-4887-9982-FA8A32FA51E8}" dt="2025-09-17T18:41:38.519" v="1031" actId="1076"/>
          <ac:picMkLst>
            <pc:docMk/>
            <pc:sldMk cId="2286993362" sldId="286"/>
            <ac:picMk id="5" creationId="{47646023-A85C-4410-BA2B-4D9900B26BC1}"/>
          </ac:picMkLst>
        </pc:picChg>
        <pc:picChg chg="del">
          <ac:chgData name="Kelly Kropf" userId="9bb06ec2-b5aa-4703-9917-9bba6abc183c" providerId="ADAL" clId="{3BF90E96-9BAE-4887-9982-FA8A32FA51E8}" dt="2025-09-17T18:39:31.280" v="1002" actId="478"/>
          <ac:picMkLst>
            <pc:docMk/>
            <pc:sldMk cId="2286993362" sldId="286"/>
            <ac:picMk id="8" creationId="{B2FCE152-E130-0A44-8C56-7F50C4D0BC30}"/>
          </ac:picMkLst>
        </pc:picChg>
      </pc:sldChg>
      <pc:sldChg chg="del">
        <pc:chgData name="Kelly Kropf" userId="9bb06ec2-b5aa-4703-9917-9bba6abc183c" providerId="ADAL" clId="{3BF90E96-9BAE-4887-9982-FA8A32FA51E8}" dt="2025-09-17T18:13:56.565" v="842" actId="2696"/>
        <pc:sldMkLst>
          <pc:docMk/>
          <pc:sldMk cId="2843741131" sldId="287"/>
        </pc:sldMkLst>
      </pc:sldChg>
      <pc:sldChg chg="addSp modSp new mod">
        <pc:chgData name="Kelly Kropf" userId="9bb06ec2-b5aa-4703-9917-9bba6abc183c" providerId="ADAL" clId="{3BF90E96-9BAE-4887-9982-FA8A32FA51E8}" dt="2025-09-18T20:53:27.912" v="4643" actId="20577"/>
        <pc:sldMkLst>
          <pc:docMk/>
          <pc:sldMk cId="3797600617" sldId="287"/>
        </pc:sldMkLst>
        <pc:spChg chg="mod">
          <ac:chgData name="Kelly Kropf" userId="9bb06ec2-b5aa-4703-9917-9bba6abc183c" providerId="ADAL" clId="{3BF90E96-9BAE-4887-9982-FA8A32FA51E8}" dt="2025-09-18T20:52:52.256" v="4640" actId="1076"/>
          <ac:spMkLst>
            <pc:docMk/>
            <pc:sldMk cId="3797600617" sldId="287"/>
            <ac:spMk id="2" creationId="{2D624136-1DC3-C057-AE8E-DC216BFA92BC}"/>
          </ac:spMkLst>
        </pc:spChg>
        <pc:spChg chg="mod">
          <ac:chgData name="Kelly Kropf" userId="9bb06ec2-b5aa-4703-9917-9bba6abc183c" providerId="ADAL" clId="{3BF90E96-9BAE-4887-9982-FA8A32FA51E8}" dt="2025-09-18T20:53:27.912" v="4643" actId="20577"/>
          <ac:spMkLst>
            <pc:docMk/>
            <pc:sldMk cId="3797600617" sldId="287"/>
            <ac:spMk id="3" creationId="{D288A30E-A7DE-2A24-C16D-740DD82C7D03}"/>
          </ac:spMkLst>
        </pc:spChg>
        <pc:spChg chg="add mod">
          <ac:chgData name="Kelly Kropf" userId="9bb06ec2-b5aa-4703-9917-9bba6abc183c" providerId="ADAL" clId="{3BF90E96-9BAE-4887-9982-FA8A32FA51E8}" dt="2025-09-17T19:31:23.834" v="1143" actId="20577"/>
          <ac:spMkLst>
            <pc:docMk/>
            <pc:sldMk cId="3797600617" sldId="287"/>
            <ac:spMk id="6" creationId="{CF48B9FC-D9FD-77BA-C450-88AFED274951}"/>
          </ac:spMkLst>
        </pc:spChg>
      </pc:sldChg>
      <pc:sldChg chg="del">
        <pc:chgData name="Kelly Kropf" userId="9bb06ec2-b5aa-4703-9917-9bba6abc183c" providerId="ADAL" clId="{3BF90E96-9BAE-4887-9982-FA8A32FA51E8}" dt="2025-09-17T18:14:01.564" v="843" actId="2696"/>
        <pc:sldMkLst>
          <pc:docMk/>
          <pc:sldMk cId="2060499885" sldId="288"/>
        </pc:sldMkLst>
      </pc:sldChg>
      <pc:sldChg chg="addSp delSp modSp new mod modClrScheme chgLayout">
        <pc:chgData name="Kelly Kropf" userId="9bb06ec2-b5aa-4703-9917-9bba6abc183c" providerId="ADAL" clId="{3BF90E96-9BAE-4887-9982-FA8A32FA51E8}" dt="2025-09-18T20:47:16.333" v="4572" actId="1076"/>
        <pc:sldMkLst>
          <pc:docMk/>
          <pc:sldMk cId="2545114671" sldId="288"/>
        </pc:sldMkLst>
        <pc:spChg chg="del mod ord">
          <ac:chgData name="Kelly Kropf" userId="9bb06ec2-b5aa-4703-9917-9bba6abc183c" providerId="ADAL" clId="{3BF90E96-9BAE-4887-9982-FA8A32FA51E8}" dt="2025-09-18T20:35:47.659" v="3042" actId="478"/>
          <ac:spMkLst>
            <pc:docMk/>
            <pc:sldMk cId="2545114671" sldId="288"/>
            <ac:spMk id="2" creationId="{34CA986C-0DF4-39C0-32D0-F07B6C11658E}"/>
          </ac:spMkLst>
        </pc:spChg>
        <pc:spChg chg="mod ord">
          <ac:chgData name="Kelly Kropf" userId="9bb06ec2-b5aa-4703-9917-9bba6abc183c" providerId="ADAL" clId="{3BF90E96-9BAE-4887-9982-FA8A32FA51E8}" dt="2025-09-18T20:47:07.978" v="4571" actId="14100"/>
          <ac:spMkLst>
            <pc:docMk/>
            <pc:sldMk cId="2545114671" sldId="288"/>
            <ac:spMk id="3" creationId="{52E4D86A-8605-96F1-27D4-7DBF5F1128C8}"/>
          </ac:spMkLst>
        </pc:spChg>
        <pc:spChg chg="mod ord">
          <ac:chgData name="Kelly Kropf" userId="9bb06ec2-b5aa-4703-9917-9bba6abc183c" providerId="ADAL" clId="{3BF90E96-9BAE-4887-9982-FA8A32FA51E8}" dt="2025-09-18T20:35:28.156" v="3020" actId="700"/>
          <ac:spMkLst>
            <pc:docMk/>
            <pc:sldMk cId="2545114671" sldId="288"/>
            <ac:spMk id="4" creationId="{B80699A6-BC4D-92B9-5F83-6B433FC010DD}"/>
          </ac:spMkLst>
        </pc:spChg>
        <pc:spChg chg="add mod ord">
          <ac:chgData name="Kelly Kropf" userId="9bb06ec2-b5aa-4703-9917-9bba6abc183c" providerId="ADAL" clId="{3BF90E96-9BAE-4887-9982-FA8A32FA51E8}" dt="2025-09-18T20:38:30.950" v="3446" actId="403"/>
          <ac:spMkLst>
            <pc:docMk/>
            <pc:sldMk cId="2545114671" sldId="288"/>
            <ac:spMk id="5" creationId="{B246EB9F-5BA2-B803-08CE-7916F629C725}"/>
          </ac:spMkLst>
        </pc:spChg>
        <pc:spChg chg="add mod ord">
          <ac:chgData name="Kelly Kropf" userId="9bb06ec2-b5aa-4703-9917-9bba6abc183c" providerId="ADAL" clId="{3BF90E96-9BAE-4887-9982-FA8A32FA51E8}" dt="2025-09-18T20:38:35.112" v="3448" actId="403"/>
          <ac:spMkLst>
            <pc:docMk/>
            <pc:sldMk cId="2545114671" sldId="288"/>
            <ac:spMk id="6" creationId="{1583F6B7-7EAD-2EB6-D57D-0B4108540510}"/>
          </ac:spMkLst>
        </pc:spChg>
        <pc:spChg chg="add mod ord">
          <ac:chgData name="Kelly Kropf" userId="9bb06ec2-b5aa-4703-9917-9bba6abc183c" providerId="ADAL" clId="{3BF90E96-9BAE-4887-9982-FA8A32FA51E8}" dt="2025-09-18T20:47:16.333" v="4572" actId="1076"/>
          <ac:spMkLst>
            <pc:docMk/>
            <pc:sldMk cId="2545114671" sldId="288"/>
            <ac:spMk id="7" creationId="{C9885FD2-F56B-9BDC-195E-4F2FBE1F8FE4}"/>
          </ac:spMkLst>
        </pc:spChg>
        <pc:spChg chg="add del mod">
          <ac:chgData name="Kelly Kropf" userId="9bb06ec2-b5aa-4703-9917-9bba6abc183c" providerId="ADAL" clId="{3BF90E96-9BAE-4887-9982-FA8A32FA51E8}" dt="2025-09-18T20:35:50.386" v="3043" actId="478"/>
          <ac:spMkLst>
            <pc:docMk/>
            <pc:sldMk cId="2545114671" sldId="288"/>
            <ac:spMk id="9" creationId="{22E9E990-28B1-3A68-92AB-700BB07283A6}"/>
          </ac:spMkLst>
        </pc:spChg>
      </pc:sldChg>
      <pc:sldChg chg="del">
        <pc:chgData name="Kelly Kropf" userId="9bb06ec2-b5aa-4703-9917-9bba6abc183c" providerId="ADAL" clId="{3BF90E96-9BAE-4887-9982-FA8A32FA51E8}" dt="2025-09-17T18:16:33.012" v="847" actId="2696"/>
        <pc:sldMkLst>
          <pc:docMk/>
          <pc:sldMk cId="1775651956" sldId="289"/>
        </pc:sldMkLst>
      </pc:sldChg>
      <pc:sldChg chg="modSp new del mod">
        <pc:chgData name="Kelly Kropf" userId="9bb06ec2-b5aa-4703-9917-9bba6abc183c" providerId="ADAL" clId="{3BF90E96-9BAE-4887-9982-FA8A32FA51E8}" dt="2025-09-18T20:46:35.468" v="4542" actId="2696"/>
        <pc:sldMkLst>
          <pc:docMk/>
          <pc:sldMk cId="3739599430" sldId="289"/>
        </pc:sldMkLst>
        <pc:spChg chg="mod">
          <ac:chgData name="Kelly Kropf" userId="9bb06ec2-b5aa-4703-9917-9bba6abc183c" providerId="ADAL" clId="{3BF90E96-9BAE-4887-9982-FA8A32FA51E8}" dt="2025-09-17T18:59:27.161" v="1119" actId="20577"/>
          <ac:spMkLst>
            <pc:docMk/>
            <pc:sldMk cId="3739599430" sldId="289"/>
            <ac:spMk id="2" creationId="{0A92BE16-4CB7-7BE3-6BE5-1DB64C7EA19A}"/>
          </ac:spMkLst>
        </pc:spChg>
      </pc:sldChg>
      <pc:sldChg chg="del">
        <pc:chgData name="Kelly Kropf" userId="9bb06ec2-b5aa-4703-9917-9bba6abc183c" providerId="ADAL" clId="{3BF90E96-9BAE-4887-9982-FA8A32FA51E8}" dt="2025-09-17T18:16:45.763" v="848" actId="2696"/>
        <pc:sldMkLst>
          <pc:docMk/>
          <pc:sldMk cId="1520320683" sldId="290"/>
        </pc:sldMkLst>
      </pc:sldChg>
      <pc:sldChg chg="addSp delSp modSp new mod">
        <pc:chgData name="Kelly Kropf" userId="9bb06ec2-b5aa-4703-9917-9bba6abc183c" providerId="ADAL" clId="{3BF90E96-9BAE-4887-9982-FA8A32FA51E8}" dt="2025-09-17T19:27:07.680" v="1133" actId="14100"/>
        <pc:sldMkLst>
          <pc:docMk/>
          <pc:sldMk cId="2630178235" sldId="290"/>
        </pc:sldMkLst>
        <pc:spChg chg="del">
          <ac:chgData name="Kelly Kropf" userId="9bb06ec2-b5aa-4703-9917-9bba6abc183c" providerId="ADAL" clId="{3BF90E96-9BAE-4887-9982-FA8A32FA51E8}" dt="2025-09-17T19:25:28.328" v="1122" actId="478"/>
          <ac:spMkLst>
            <pc:docMk/>
            <pc:sldMk cId="2630178235" sldId="290"/>
            <ac:spMk id="2" creationId="{706D4C86-1BB1-55E2-7594-DB2D1C22393B}"/>
          </ac:spMkLst>
        </pc:spChg>
        <pc:spChg chg="del">
          <ac:chgData name="Kelly Kropf" userId="9bb06ec2-b5aa-4703-9917-9bba6abc183c" providerId="ADAL" clId="{3BF90E96-9BAE-4887-9982-FA8A32FA51E8}" dt="2025-09-17T19:25:21.131" v="1121" actId="22"/>
          <ac:spMkLst>
            <pc:docMk/>
            <pc:sldMk cId="2630178235" sldId="290"/>
            <ac:spMk id="3" creationId="{BB2690BC-3820-507A-986E-92A0088A139E}"/>
          </ac:spMkLst>
        </pc:spChg>
        <pc:picChg chg="add mod ord">
          <ac:chgData name="Kelly Kropf" userId="9bb06ec2-b5aa-4703-9917-9bba6abc183c" providerId="ADAL" clId="{3BF90E96-9BAE-4887-9982-FA8A32FA51E8}" dt="2025-09-17T19:27:07.680" v="1133" actId="14100"/>
          <ac:picMkLst>
            <pc:docMk/>
            <pc:sldMk cId="2630178235" sldId="290"/>
            <ac:picMk id="6" creationId="{40661225-E8EA-A165-B7B8-B1B747A3A29B}"/>
          </ac:picMkLst>
        </pc:picChg>
      </pc:sldChg>
      <pc:sldChg chg="modSp new mod">
        <pc:chgData name="Kelly Kropf" userId="9bb06ec2-b5aa-4703-9917-9bba6abc183c" providerId="ADAL" clId="{3BF90E96-9BAE-4887-9982-FA8A32FA51E8}" dt="2025-09-18T16:57:37.544" v="2770" actId="20577"/>
        <pc:sldMkLst>
          <pc:docMk/>
          <pc:sldMk cId="754185008" sldId="291"/>
        </pc:sldMkLst>
        <pc:spChg chg="mod">
          <ac:chgData name="Kelly Kropf" userId="9bb06ec2-b5aa-4703-9917-9bba6abc183c" providerId="ADAL" clId="{3BF90E96-9BAE-4887-9982-FA8A32FA51E8}" dt="2025-09-18T16:55:54.723" v="2505" actId="20577"/>
          <ac:spMkLst>
            <pc:docMk/>
            <pc:sldMk cId="754185008" sldId="291"/>
            <ac:spMk id="2" creationId="{66D95E19-3A46-4456-9422-F2AA677EB2B3}"/>
          </ac:spMkLst>
        </pc:spChg>
        <pc:spChg chg="mod">
          <ac:chgData name="Kelly Kropf" userId="9bb06ec2-b5aa-4703-9917-9bba6abc183c" providerId="ADAL" clId="{3BF90E96-9BAE-4887-9982-FA8A32FA51E8}" dt="2025-09-18T16:57:37.544" v="2770" actId="20577"/>
          <ac:spMkLst>
            <pc:docMk/>
            <pc:sldMk cId="754185008" sldId="291"/>
            <ac:spMk id="3" creationId="{AE1939C9-4025-6056-CDE0-C89902FFAD09}"/>
          </ac:spMkLst>
        </pc:spChg>
      </pc:sldChg>
      <pc:sldChg chg="del">
        <pc:chgData name="Kelly Kropf" userId="9bb06ec2-b5aa-4703-9917-9bba6abc183c" providerId="ADAL" clId="{3BF90E96-9BAE-4887-9982-FA8A32FA51E8}" dt="2025-09-17T18:16:45.763" v="848" actId="2696"/>
        <pc:sldMkLst>
          <pc:docMk/>
          <pc:sldMk cId="2977746763" sldId="291"/>
        </pc:sldMkLst>
      </pc:sldChg>
      <pc:sldChg chg="del">
        <pc:chgData name="Kelly Kropf" userId="9bb06ec2-b5aa-4703-9917-9bba6abc183c" providerId="ADAL" clId="{3BF90E96-9BAE-4887-9982-FA8A32FA51E8}" dt="2025-09-17T18:16:45.763" v="848" actId="2696"/>
        <pc:sldMkLst>
          <pc:docMk/>
          <pc:sldMk cId="958528139" sldId="292"/>
        </pc:sldMkLst>
      </pc:sldChg>
      <pc:sldChg chg="del">
        <pc:chgData name="Kelly Kropf" userId="9bb06ec2-b5aa-4703-9917-9bba6abc183c" providerId="ADAL" clId="{3BF90E96-9BAE-4887-9982-FA8A32FA51E8}" dt="2025-09-17T18:16:45.763" v="848" actId="2696"/>
        <pc:sldMkLst>
          <pc:docMk/>
          <pc:sldMk cId="4215721402" sldId="293"/>
        </pc:sldMkLst>
      </pc:sldChg>
      <pc:sldChg chg="del">
        <pc:chgData name="Kelly Kropf" userId="9bb06ec2-b5aa-4703-9917-9bba6abc183c" providerId="ADAL" clId="{3BF90E96-9BAE-4887-9982-FA8A32FA51E8}" dt="2025-09-17T18:16:45.763" v="848" actId="2696"/>
        <pc:sldMkLst>
          <pc:docMk/>
          <pc:sldMk cId="3607537252" sldId="294"/>
        </pc:sldMkLst>
      </pc:sldChg>
      <pc:sldChg chg="del">
        <pc:chgData name="Kelly Kropf" userId="9bb06ec2-b5aa-4703-9917-9bba6abc183c" providerId="ADAL" clId="{3BF90E96-9BAE-4887-9982-FA8A32FA51E8}" dt="2025-09-17T18:16:18.411" v="845" actId="2696"/>
        <pc:sldMkLst>
          <pc:docMk/>
          <pc:sldMk cId="3443505551" sldId="302"/>
        </pc:sldMkLst>
      </pc:sldChg>
      <pc:sldChg chg="del">
        <pc:chgData name="Kelly Kropf" userId="9bb06ec2-b5aa-4703-9917-9bba6abc183c" providerId="ADAL" clId="{3BF90E96-9BAE-4887-9982-FA8A32FA51E8}" dt="2025-09-17T18:16:23.170" v="846" actId="2696"/>
        <pc:sldMkLst>
          <pc:docMk/>
          <pc:sldMk cId="849231471" sldId="304"/>
        </pc:sldMkLst>
      </pc:sldChg>
      <pc:sldChg chg="del">
        <pc:chgData name="Kelly Kropf" userId="9bb06ec2-b5aa-4703-9917-9bba6abc183c" providerId="ADAL" clId="{3BF90E96-9BAE-4887-9982-FA8A32FA51E8}" dt="2025-09-17T18:19:37.488" v="857" actId="2696"/>
        <pc:sldMkLst>
          <pc:docMk/>
          <pc:sldMk cId="3348948581" sldId="305"/>
        </pc:sldMkLst>
      </pc:sldChg>
      <pc:sldChg chg="del">
        <pc:chgData name="Kelly Kropf" userId="9bb06ec2-b5aa-4703-9917-9bba6abc183c" providerId="ADAL" clId="{3BF90E96-9BAE-4887-9982-FA8A32FA51E8}" dt="2025-09-17T18:24:06.409" v="973" actId="2696"/>
        <pc:sldMkLst>
          <pc:docMk/>
          <pc:sldMk cId="4155211181" sldId="306"/>
        </pc:sldMkLst>
      </pc:sldChg>
      <pc:sldChg chg="del">
        <pc:chgData name="Kelly Kropf" userId="9bb06ec2-b5aa-4703-9917-9bba6abc183c" providerId="ADAL" clId="{3BF90E96-9BAE-4887-9982-FA8A32FA51E8}" dt="2025-09-17T17:13:45.360" v="130" actId="2696"/>
        <pc:sldMkLst>
          <pc:docMk/>
          <pc:sldMk cId="2520902874" sldId="30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7A8D3E-5CD6-4163-BB56-A466243E69F2}" type="doc">
      <dgm:prSet loTypeId="urn:microsoft.com/office/officeart/2005/8/layout/radial3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29BA4E-ECB6-48FE-9BBA-42B82686797A}">
      <dgm:prSet phldrT="[Text]"/>
      <dgm:spPr/>
      <dgm:t>
        <a:bodyPr/>
        <a:lstStyle/>
        <a:p>
          <a:r>
            <a:rPr lang="en-US" b="0" i="0" dirty="0">
              <a:latin typeface="Franklin Gothic Demi" panose="020B0703020102020204" pitchFamily="34" charset="0"/>
            </a:rPr>
            <a:t>MAGI Medicaid Categories</a:t>
          </a:r>
        </a:p>
      </dgm:t>
    </dgm:pt>
    <dgm:pt modelId="{397252DB-233F-4AAD-994A-E71B4E155A86}" type="parTrans" cxnId="{C8AC4B4C-AE35-4F58-8E98-C3515B033673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1BE418EA-9D5F-4196-99D9-10CE7E2519B6}" type="sibTrans" cxnId="{C8AC4B4C-AE35-4F58-8E98-C3515B033673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E08ED608-F78E-42E4-B09E-78E483960504}">
      <dgm:prSet phldrT="[Text]"/>
      <dgm:spPr/>
      <dgm:t>
        <a:bodyPr/>
        <a:lstStyle/>
        <a:p>
          <a:r>
            <a:rPr lang="en-US" b="0" dirty="0">
              <a:latin typeface="Franklin Gothic Demi" panose="020B0703020102020204" pitchFamily="34" charset="0"/>
            </a:rPr>
            <a:t>Parent and Caretaker Relatives</a:t>
          </a:r>
        </a:p>
      </dgm:t>
    </dgm:pt>
    <dgm:pt modelId="{85B6CCE7-C598-4E1F-856F-0419F24B9554}" type="parTrans" cxnId="{7F9CCA88-CEEA-451B-BC9B-67DB86D9FA8E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3DA39C98-BC65-48CF-88EF-E7BA50701D4C}" type="sibTrans" cxnId="{7F9CCA88-CEEA-451B-BC9B-67DB86D9FA8E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1C36F58A-5D9C-4CD9-A129-63C026DDFB71}">
      <dgm:prSet phldrT="[Text]"/>
      <dgm:spPr/>
      <dgm:t>
        <a:bodyPr/>
        <a:lstStyle/>
        <a:p>
          <a:r>
            <a:rPr lang="en-US" dirty="0">
              <a:latin typeface="Franklin Gothic Demi" panose="020B0703020102020204" pitchFamily="34" charset="0"/>
            </a:rPr>
            <a:t>Pregnant Women</a:t>
          </a:r>
        </a:p>
      </dgm:t>
    </dgm:pt>
    <dgm:pt modelId="{ED215C55-2CA0-4A7B-AA75-A01C741FDAA6}" type="parTrans" cxnId="{38DB41B4-D0AF-4E80-B50B-B3E34125004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3C7ACA03-BF43-4F68-9E6D-27CBE3FBE891}" type="sibTrans" cxnId="{38DB41B4-D0AF-4E80-B50B-B3E34125004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4A1A49A5-F3C0-4CD3-B2CA-EDC61218DA98}">
      <dgm:prSet/>
      <dgm:spPr/>
      <dgm:t>
        <a:bodyPr/>
        <a:lstStyle/>
        <a:p>
          <a:r>
            <a:rPr lang="en-US" dirty="0">
              <a:latin typeface="Franklin Gothic Demi" panose="020B0703020102020204" pitchFamily="34" charset="0"/>
            </a:rPr>
            <a:t>Adults</a:t>
          </a:r>
        </a:p>
      </dgm:t>
    </dgm:pt>
    <dgm:pt modelId="{E95E76A8-5932-4CC8-9BCE-8C86FC4E55B3}" type="parTrans" cxnId="{29C62C1C-5E53-4926-8A11-96ADDF279BEF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426D15DC-4054-4AEF-9CE3-54473957388A}" type="sibTrans" cxnId="{29C62C1C-5E53-4926-8A11-96ADDF279BEF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644BCF89-3D9F-4657-8AA9-331BE44AF3E7}">
      <dgm:prSet/>
      <dgm:spPr/>
      <dgm:t>
        <a:bodyPr/>
        <a:lstStyle/>
        <a:p>
          <a:r>
            <a:rPr lang="en-US" dirty="0">
              <a:latin typeface="Franklin Gothic Demi" panose="020B0703020102020204" pitchFamily="34" charset="0"/>
            </a:rPr>
            <a:t>Children</a:t>
          </a:r>
        </a:p>
      </dgm:t>
    </dgm:pt>
    <dgm:pt modelId="{3D67A8B5-8A0E-411F-8AE1-52A4630341B5}" type="parTrans" cxnId="{9CEEF097-C66F-4DF1-AAD9-939EA98405B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625C4A4A-F5E0-49E0-ABBC-18AFFC1EE93B}" type="sibTrans" cxnId="{9CEEF097-C66F-4DF1-AAD9-939EA98405B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E4524C3F-572D-4C0B-B45C-4126353D8F48}">
      <dgm:prSet custT="1"/>
      <dgm:spPr/>
      <dgm:t>
        <a:bodyPr/>
        <a:lstStyle/>
        <a:p>
          <a:r>
            <a:rPr lang="en-US" sz="2400" dirty="0">
              <a:latin typeface="Franklin Gothic Demi" panose="020B0703020102020204" pitchFamily="34" charset="0"/>
            </a:rPr>
            <a:t>CHP+</a:t>
          </a:r>
        </a:p>
      </dgm:t>
    </dgm:pt>
    <dgm:pt modelId="{B7E3FEC4-1651-41D8-A3C8-3C6F9E2E6C24}" type="parTrans" cxnId="{99E64B56-3B88-4540-B013-61EA7402CBB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755D8602-B238-4F9C-ABB0-3E020D0BA3CA}" type="sibTrans" cxnId="{99E64B56-3B88-4540-B013-61EA7402CBB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5ECC4E14-3CB8-43C9-BF60-210A3DB58C3E}">
      <dgm:prSet custT="1"/>
      <dgm:spPr/>
      <dgm:t>
        <a:bodyPr/>
        <a:lstStyle/>
        <a:p>
          <a:r>
            <a:rPr lang="en-US" sz="1400" dirty="0">
              <a:latin typeface="Franklin Gothic Demi" panose="020B0703020102020204" pitchFamily="34" charset="0"/>
            </a:rPr>
            <a:t>Family Planning</a:t>
          </a:r>
        </a:p>
      </dgm:t>
    </dgm:pt>
    <dgm:pt modelId="{2983D08A-80E6-4D7D-BB4D-972D0E9FF812}" type="parTrans" cxnId="{6EEAA937-D539-4F70-9672-38FCBE3D75D0}">
      <dgm:prSet/>
      <dgm:spPr/>
      <dgm:t>
        <a:bodyPr/>
        <a:lstStyle/>
        <a:p>
          <a:endParaRPr lang="en-US"/>
        </a:p>
      </dgm:t>
    </dgm:pt>
    <dgm:pt modelId="{2F412ED1-0631-465B-931A-A4E932DB660F}" type="sibTrans" cxnId="{6EEAA937-D539-4F70-9672-38FCBE3D75D0}">
      <dgm:prSet/>
      <dgm:spPr/>
      <dgm:t>
        <a:bodyPr/>
        <a:lstStyle/>
        <a:p>
          <a:endParaRPr lang="en-US"/>
        </a:p>
      </dgm:t>
    </dgm:pt>
    <dgm:pt modelId="{4BBC69FE-42AD-4EF9-9F08-E5A71D4F50B7}" type="pres">
      <dgm:prSet presAssocID="{E77A8D3E-5CD6-4163-BB56-A466243E69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DACF41-7E1E-4F5E-A066-B7C3AFC0604B}" type="pres">
      <dgm:prSet presAssocID="{E77A8D3E-5CD6-4163-BB56-A466243E69F2}" presName="radial" presStyleCnt="0">
        <dgm:presLayoutVars>
          <dgm:animLvl val="ctr"/>
        </dgm:presLayoutVars>
      </dgm:prSet>
      <dgm:spPr/>
    </dgm:pt>
    <dgm:pt modelId="{3E8E0706-EFA2-4C27-BDEE-9DF4345A756E}" type="pres">
      <dgm:prSet presAssocID="{B429BA4E-ECB6-48FE-9BBA-42B82686797A}" presName="centerShape" presStyleLbl="vennNode1" presStyleIdx="0" presStyleCnt="7" custLinFactNeighborX="982" custLinFactNeighborY="468"/>
      <dgm:spPr/>
      <dgm:t>
        <a:bodyPr/>
        <a:lstStyle/>
        <a:p>
          <a:endParaRPr lang="en-US"/>
        </a:p>
      </dgm:t>
    </dgm:pt>
    <dgm:pt modelId="{20A5F425-EF19-4979-9C89-E3E18EFA3773}" type="pres">
      <dgm:prSet presAssocID="{E08ED608-F78E-42E4-B09E-78E483960504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6CFE04-25F0-4D5F-9318-4AAE995FB2FD}" type="pres">
      <dgm:prSet presAssocID="{1C36F58A-5D9C-4CD9-A129-63C026DDFB71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E4E7F-36DA-4BBE-95AF-CBA781A2633C}" type="pres">
      <dgm:prSet presAssocID="{4A1A49A5-F3C0-4CD3-B2CA-EDC61218DA98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C80CD-D14B-4854-A342-9FDFDFE674C6}" type="pres">
      <dgm:prSet presAssocID="{644BCF89-3D9F-4657-8AA9-331BE44AF3E7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130B0-F5BE-4775-A647-5D7C353C2477}" type="pres">
      <dgm:prSet presAssocID="{E4524C3F-572D-4C0B-B45C-4126353D8F48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A556EF-62E9-4590-B680-61211723FF9F}" type="pres">
      <dgm:prSet presAssocID="{5ECC4E14-3CB8-43C9-BF60-210A3DB58C3E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8641A4-855E-46BE-83AB-98CFE32693D9}" type="presOf" srcId="{E4524C3F-572D-4C0B-B45C-4126353D8F48}" destId="{FAB130B0-F5BE-4775-A647-5D7C353C2477}" srcOrd="0" destOrd="0" presId="urn:microsoft.com/office/officeart/2005/8/layout/radial3"/>
    <dgm:cxn modelId="{9CEEF097-C66F-4DF1-AAD9-939EA98405B0}" srcId="{B429BA4E-ECB6-48FE-9BBA-42B82686797A}" destId="{644BCF89-3D9F-4657-8AA9-331BE44AF3E7}" srcOrd="3" destOrd="0" parTransId="{3D67A8B5-8A0E-411F-8AE1-52A4630341B5}" sibTransId="{625C4A4A-F5E0-49E0-ABBC-18AFFC1EE93B}"/>
    <dgm:cxn modelId="{D3230D05-2E95-4BB0-B0B0-316B632754BA}" type="presOf" srcId="{5ECC4E14-3CB8-43C9-BF60-210A3DB58C3E}" destId="{17A556EF-62E9-4590-B680-61211723FF9F}" srcOrd="0" destOrd="0" presId="urn:microsoft.com/office/officeart/2005/8/layout/radial3"/>
    <dgm:cxn modelId="{772FDCC6-0858-4819-822C-01307EE8F8D8}" type="presOf" srcId="{4A1A49A5-F3C0-4CD3-B2CA-EDC61218DA98}" destId="{EECE4E7F-36DA-4BBE-95AF-CBA781A2633C}" srcOrd="0" destOrd="0" presId="urn:microsoft.com/office/officeart/2005/8/layout/radial3"/>
    <dgm:cxn modelId="{2435319D-9F47-4A88-A8A7-F01FEC09494C}" type="presOf" srcId="{E08ED608-F78E-42E4-B09E-78E483960504}" destId="{20A5F425-EF19-4979-9C89-E3E18EFA3773}" srcOrd="0" destOrd="0" presId="urn:microsoft.com/office/officeart/2005/8/layout/radial3"/>
    <dgm:cxn modelId="{93943757-BBEB-4690-A69D-BA7F49B37FCF}" type="presOf" srcId="{1C36F58A-5D9C-4CD9-A129-63C026DDFB71}" destId="{FE6CFE04-25F0-4D5F-9318-4AAE995FB2FD}" srcOrd="0" destOrd="0" presId="urn:microsoft.com/office/officeart/2005/8/layout/radial3"/>
    <dgm:cxn modelId="{C8AC4B4C-AE35-4F58-8E98-C3515B033673}" srcId="{E77A8D3E-5CD6-4163-BB56-A466243E69F2}" destId="{B429BA4E-ECB6-48FE-9BBA-42B82686797A}" srcOrd="0" destOrd="0" parTransId="{397252DB-233F-4AAD-994A-E71B4E155A86}" sibTransId="{1BE418EA-9D5F-4196-99D9-10CE7E2519B6}"/>
    <dgm:cxn modelId="{6E1A0A59-996F-4648-82DE-CF85B4C91089}" type="presOf" srcId="{B429BA4E-ECB6-48FE-9BBA-42B82686797A}" destId="{3E8E0706-EFA2-4C27-BDEE-9DF4345A756E}" srcOrd="0" destOrd="0" presId="urn:microsoft.com/office/officeart/2005/8/layout/radial3"/>
    <dgm:cxn modelId="{29C62C1C-5E53-4926-8A11-96ADDF279BEF}" srcId="{B429BA4E-ECB6-48FE-9BBA-42B82686797A}" destId="{4A1A49A5-F3C0-4CD3-B2CA-EDC61218DA98}" srcOrd="2" destOrd="0" parTransId="{E95E76A8-5932-4CC8-9BCE-8C86FC4E55B3}" sibTransId="{426D15DC-4054-4AEF-9CE3-54473957388A}"/>
    <dgm:cxn modelId="{728129F5-B901-4230-884A-F4EFD87CA38E}" type="presOf" srcId="{644BCF89-3D9F-4657-8AA9-331BE44AF3E7}" destId="{300C80CD-D14B-4854-A342-9FDFDFE674C6}" srcOrd="0" destOrd="0" presId="urn:microsoft.com/office/officeart/2005/8/layout/radial3"/>
    <dgm:cxn modelId="{38DB41B4-D0AF-4E80-B50B-B3E341250047}" srcId="{B429BA4E-ECB6-48FE-9BBA-42B82686797A}" destId="{1C36F58A-5D9C-4CD9-A129-63C026DDFB71}" srcOrd="1" destOrd="0" parTransId="{ED215C55-2CA0-4A7B-AA75-A01C741FDAA6}" sibTransId="{3C7ACA03-BF43-4F68-9E6D-27CBE3FBE891}"/>
    <dgm:cxn modelId="{7F9CCA88-CEEA-451B-BC9B-67DB86D9FA8E}" srcId="{B429BA4E-ECB6-48FE-9BBA-42B82686797A}" destId="{E08ED608-F78E-42E4-B09E-78E483960504}" srcOrd="0" destOrd="0" parTransId="{85B6CCE7-C598-4E1F-856F-0419F24B9554}" sibTransId="{3DA39C98-BC65-48CF-88EF-E7BA50701D4C}"/>
    <dgm:cxn modelId="{99E64B56-3B88-4540-B013-61EA7402CBB0}" srcId="{B429BA4E-ECB6-48FE-9BBA-42B82686797A}" destId="{E4524C3F-572D-4C0B-B45C-4126353D8F48}" srcOrd="4" destOrd="0" parTransId="{B7E3FEC4-1651-41D8-A3C8-3C6F9E2E6C24}" sibTransId="{755D8602-B238-4F9C-ABB0-3E020D0BA3CA}"/>
    <dgm:cxn modelId="{6EEAA937-D539-4F70-9672-38FCBE3D75D0}" srcId="{B429BA4E-ECB6-48FE-9BBA-42B82686797A}" destId="{5ECC4E14-3CB8-43C9-BF60-210A3DB58C3E}" srcOrd="5" destOrd="0" parTransId="{2983D08A-80E6-4D7D-BB4D-972D0E9FF812}" sibTransId="{2F412ED1-0631-465B-931A-A4E932DB660F}"/>
    <dgm:cxn modelId="{C08716E4-6F9D-497F-A9D2-4FFA0E08B55E}" type="presOf" srcId="{E77A8D3E-5CD6-4163-BB56-A466243E69F2}" destId="{4BBC69FE-42AD-4EF9-9F08-E5A71D4F50B7}" srcOrd="0" destOrd="0" presId="urn:microsoft.com/office/officeart/2005/8/layout/radial3"/>
    <dgm:cxn modelId="{8418604D-4A28-4238-84F0-A58EA4A9242A}" type="presParOf" srcId="{4BBC69FE-42AD-4EF9-9F08-E5A71D4F50B7}" destId="{E3DACF41-7E1E-4F5E-A066-B7C3AFC0604B}" srcOrd="0" destOrd="0" presId="urn:microsoft.com/office/officeart/2005/8/layout/radial3"/>
    <dgm:cxn modelId="{89B90877-55E9-48F7-8336-C1E89C7EEF30}" type="presParOf" srcId="{E3DACF41-7E1E-4F5E-A066-B7C3AFC0604B}" destId="{3E8E0706-EFA2-4C27-BDEE-9DF4345A756E}" srcOrd="0" destOrd="0" presId="urn:microsoft.com/office/officeart/2005/8/layout/radial3"/>
    <dgm:cxn modelId="{AB568797-32DA-4271-BB1E-7ED97F0F6FB4}" type="presParOf" srcId="{E3DACF41-7E1E-4F5E-A066-B7C3AFC0604B}" destId="{20A5F425-EF19-4979-9C89-E3E18EFA3773}" srcOrd="1" destOrd="0" presId="urn:microsoft.com/office/officeart/2005/8/layout/radial3"/>
    <dgm:cxn modelId="{E73EB962-5F88-4FD2-A339-F87DD73BB38F}" type="presParOf" srcId="{E3DACF41-7E1E-4F5E-A066-B7C3AFC0604B}" destId="{FE6CFE04-25F0-4D5F-9318-4AAE995FB2FD}" srcOrd="2" destOrd="0" presId="urn:microsoft.com/office/officeart/2005/8/layout/radial3"/>
    <dgm:cxn modelId="{136554AC-64D3-4F3B-BFDB-FE12C3EF5BDA}" type="presParOf" srcId="{E3DACF41-7E1E-4F5E-A066-B7C3AFC0604B}" destId="{EECE4E7F-36DA-4BBE-95AF-CBA781A2633C}" srcOrd="3" destOrd="0" presId="urn:microsoft.com/office/officeart/2005/8/layout/radial3"/>
    <dgm:cxn modelId="{B9A2351E-7992-460F-869F-B0BC72A087B6}" type="presParOf" srcId="{E3DACF41-7E1E-4F5E-A066-B7C3AFC0604B}" destId="{300C80CD-D14B-4854-A342-9FDFDFE674C6}" srcOrd="4" destOrd="0" presId="urn:microsoft.com/office/officeart/2005/8/layout/radial3"/>
    <dgm:cxn modelId="{F89BA4C0-F188-411D-97E9-0A408D564D89}" type="presParOf" srcId="{E3DACF41-7E1E-4F5E-A066-B7C3AFC0604B}" destId="{FAB130B0-F5BE-4775-A647-5D7C353C2477}" srcOrd="5" destOrd="0" presId="urn:microsoft.com/office/officeart/2005/8/layout/radial3"/>
    <dgm:cxn modelId="{BACF933D-A6EA-4DA8-B23A-7716A0B222B2}" type="presParOf" srcId="{E3DACF41-7E1E-4F5E-A066-B7C3AFC0604B}" destId="{17A556EF-62E9-4590-B680-61211723FF9F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E0706-EFA2-4C27-BDEE-9DF4345A756E}">
      <dsp:nvSpPr>
        <dsp:cNvPr id="0" name=""/>
        <dsp:cNvSpPr/>
      </dsp:nvSpPr>
      <dsp:spPr>
        <a:xfrm>
          <a:off x="1950410" y="1020555"/>
          <a:ext cx="2504406" cy="250440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latin typeface="Franklin Gothic Demi" panose="020B0703020102020204" pitchFamily="34" charset="0"/>
            </a:rPr>
            <a:t>MAGI Medicaid Categories</a:t>
          </a:r>
        </a:p>
      </dsp:txBody>
      <dsp:txXfrm>
        <a:off x="2317172" y="1387317"/>
        <a:ext cx="1770882" cy="1770882"/>
      </dsp:txXfrm>
    </dsp:sp>
    <dsp:sp modelId="{20A5F425-EF19-4979-9C89-E3E18EFA3773}">
      <dsp:nvSpPr>
        <dsp:cNvPr id="0" name=""/>
        <dsp:cNvSpPr/>
      </dsp:nvSpPr>
      <dsp:spPr>
        <a:xfrm>
          <a:off x="2544480" y="447"/>
          <a:ext cx="1252203" cy="12522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242561"/>
                <a:satOff val="-13988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242561"/>
                <a:satOff val="-13988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242561"/>
                <a:satOff val="-13988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>
              <a:latin typeface="Franklin Gothic Demi" panose="020B0703020102020204" pitchFamily="34" charset="0"/>
            </a:rPr>
            <a:t>Parent and Caretaker Relatives</a:t>
          </a:r>
        </a:p>
      </dsp:txBody>
      <dsp:txXfrm>
        <a:off x="2727861" y="183828"/>
        <a:ext cx="885441" cy="885441"/>
      </dsp:txXfrm>
    </dsp:sp>
    <dsp:sp modelId="{FE6CFE04-25F0-4D5F-9318-4AAE995FB2FD}">
      <dsp:nvSpPr>
        <dsp:cNvPr id="0" name=""/>
        <dsp:cNvSpPr/>
      </dsp:nvSpPr>
      <dsp:spPr>
        <a:xfrm>
          <a:off x="3956920" y="815919"/>
          <a:ext cx="1252203" cy="12522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Franklin Gothic Demi" panose="020B0703020102020204" pitchFamily="34" charset="0"/>
            </a:rPr>
            <a:t>Pregnant Women</a:t>
          </a:r>
        </a:p>
      </dsp:txBody>
      <dsp:txXfrm>
        <a:off x="4140301" y="999300"/>
        <a:ext cx="885441" cy="885441"/>
      </dsp:txXfrm>
    </dsp:sp>
    <dsp:sp modelId="{EECE4E7F-36DA-4BBE-95AF-CBA781A2633C}">
      <dsp:nvSpPr>
        <dsp:cNvPr id="0" name=""/>
        <dsp:cNvSpPr/>
      </dsp:nvSpPr>
      <dsp:spPr>
        <a:xfrm>
          <a:off x="3956920" y="2446864"/>
          <a:ext cx="1252203" cy="12522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Franklin Gothic Demi" panose="020B0703020102020204" pitchFamily="34" charset="0"/>
            </a:rPr>
            <a:t>Adults</a:t>
          </a:r>
        </a:p>
      </dsp:txBody>
      <dsp:txXfrm>
        <a:off x="4140301" y="2630245"/>
        <a:ext cx="885441" cy="885441"/>
      </dsp:txXfrm>
    </dsp:sp>
    <dsp:sp modelId="{300C80CD-D14B-4854-A342-9FDFDFE674C6}">
      <dsp:nvSpPr>
        <dsp:cNvPr id="0" name=""/>
        <dsp:cNvSpPr/>
      </dsp:nvSpPr>
      <dsp:spPr>
        <a:xfrm>
          <a:off x="2544480" y="3262336"/>
          <a:ext cx="1252203" cy="12522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Franklin Gothic Demi" panose="020B0703020102020204" pitchFamily="34" charset="0"/>
            </a:rPr>
            <a:t>Children</a:t>
          </a:r>
        </a:p>
      </dsp:txBody>
      <dsp:txXfrm>
        <a:off x="2727861" y="3445717"/>
        <a:ext cx="885441" cy="885441"/>
      </dsp:txXfrm>
    </dsp:sp>
    <dsp:sp modelId="{FAB130B0-F5BE-4775-A647-5D7C353C2477}">
      <dsp:nvSpPr>
        <dsp:cNvPr id="0" name=""/>
        <dsp:cNvSpPr/>
      </dsp:nvSpPr>
      <dsp:spPr>
        <a:xfrm>
          <a:off x="1132041" y="2446864"/>
          <a:ext cx="1252203" cy="12522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212803"/>
                <a:satOff val="-69940"/>
                <a:lumOff val="71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1212803"/>
                <a:satOff val="-69940"/>
                <a:lumOff val="71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1212803"/>
                <a:satOff val="-69940"/>
                <a:lumOff val="71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Franklin Gothic Demi" panose="020B0703020102020204" pitchFamily="34" charset="0"/>
            </a:rPr>
            <a:t>CHP+</a:t>
          </a:r>
        </a:p>
      </dsp:txBody>
      <dsp:txXfrm>
        <a:off x="1315422" y="2630245"/>
        <a:ext cx="885441" cy="885441"/>
      </dsp:txXfrm>
    </dsp:sp>
    <dsp:sp modelId="{17A556EF-62E9-4590-B680-61211723FF9F}">
      <dsp:nvSpPr>
        <dsp:cNvPr id="0" name=""/>
        <dsp:cNvSpPr/>
      </dsp:nvSpPr>
      <dsp:spPr>
        <a:xfrm>
          <a:off x="1132041" y="815919"/>
          <a:ext cx="1252203" cy="12522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Franklin Gothic Demi" panose="020B0703020102020204" pitchFamily="34" charset="0"/>
            </a:rPr>
            <a:t>Family Planning</a:t>
          </a:r>
        </a:p>
      </dsp:txBody>
      <dsp:txXfrm>
        <a:off x="1315422" y="999300"/>
        <a:ext cx="885441" cy="885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01443-81B4-BC41-A395-B7E03D44B28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47E86-6909-9945-8A3E-FD2BB471A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0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FE34B66-641F-324C-B358-FE08381CF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E48EE-48F5-B34F-8DF1-C8956F052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6BBE4-4ACE-D442-909B-EBA1C2B27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308035" cy="12979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6A3D-D25F-914D-AABA-C0A52377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3E95-C6D7-F14A-9FE2-97AFD036C62A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74417-DE8C-5049-A5E1-6DF83E39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FCC54-0D0E-E24C-8280-46C06ECD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7712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56304-F2B4-8644-8FF6-6DDE6578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ACA49-C7E6-9E44-A025-9CF3CEAB1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1312C-0B61-094E-8AD8-EE870D081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C7E8-44FF-194C-AA86-49E4DADEF561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AB5E7-F137-4F42-93B2-849CB6BF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F59CB-FB82-8D4E-8CF2-66C6C475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547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74C06F-F99C-CC45-A01B-48AAF5741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1EF4A-AD5E-3441-8B3F-A1757FAED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EF8-E7F4-314A-A349-0B78C48C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DCBC8-AA21-2E42-9520-34D418052F6D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3DB3-DF67-D843-8398-6ECCC35B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35DEE-1143-C447-BC4F-10FB4FB45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58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04EC-2C6C-C34C-8908-3FC8DC8E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4B94-1125-FC4A-929C-46895AD41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3E7C7-7742-4847-A64E-AD9472FF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B89-2755-DC43-AD45-A7ADC30B9626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DD64F-1349-9249-993C-FE1C9E97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89EE-9632-CB4C-ACB8-B8BDFE02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120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5AE26-294A-6E48-B158-6336A637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5983C-E064-ED4E-94D5-7F7D515EF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50EFF-A959-234E-A5A8-B17770929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F45A-8DD4-A94C-85E4-8451B7592AB0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40E5B-3F72-284D-BB51-39F9EBFE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46FCB-C02F-994E-88A0-AA68BE4B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045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C5EE-71F5-CB49-8049-DACEE5F2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DD2B-C306-3141-826C-DB22F67CF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E32F9-F617-904E-A63B-E471BABB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89050-99DE-7A4A-A637-4286C095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0B42-32A7-3C42-A9CE-CFB6A1932E46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A3238-8DE2-7A40-8F1D-4A0B2F9F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A74E1-33B0-6345-B319-C4EE96BD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671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C72C-0AC9-8E4B-AFC8-01CBDCF8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CBFC9-2659-8D4E-B07E-7C39CBB9B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EB08A-B563-C543-B4EA-BD2EB5F10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49142-067F-4841-A41A-AEB5ED60C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65972-E8A8-6C4A-B0FC-5DBC50AC3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47299B-C086-2F4E-90AB-2021B360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4D13-4CF2-0E46-B258-1394494C58CF}" type="datetime1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5C4C9-60A3-1F43-9846-22AE0FF0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62E85-E0FD-9145-98DB-7F35D9EA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486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188F-24B8-DE48-ACDF-CC28EBB2C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C8FB4C-9CA4-4247-9C8F-F0D1FE58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05DE-E7F4-7E40-BB75-79A6A7AE5532}" type="datetime1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80A74-2B3B-2D4C-A8A0-85DA216E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DE50-91F4-DF47-A8AC-735FC725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427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87337F-715E-1C4B-A51E-17D11AF7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2DD8-8EB5-6A47-B327-057172B66A8A}" type="datetime1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4CEB2E-9293-E343-9D96-927F97E6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83ACB-E73F-3A46-A63D-C90554F5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2834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53A12-3DFE-0040-873B-DEDFB34D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6C021-1946-5247-B926-BB55CCF4A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9E73F-34E2-A949-9145-899D66D07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D5EF9-D144-9B41-B405-A2100750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74B-77D2-F34E-BE0B-F2EBDC1214C6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7EA43-CFA0-6241-9875-79F16812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E529D-B0C0-604F-9D4B-037EF9BC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1815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8A80-787E-764F-985C-38AC75D7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7DE8F-D194-0445-9D97-6B65CCF7E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409C5-E27E-9844-A082-7323B3A95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7AACE-B621-5C4A-9AFE-509892C5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D92-BDD9-AE4A-8394-17436DC1BEE6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FD604-C1E5-EB44-96D3-F123360D5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CD5EF-94CA-4546-BCC1-3F00DDEB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81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ACB4DAF3-BF2A-5442-B641-87C9EDADE8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FD30-D3F4-B949-A128-99F90762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18B6C-9023-4442-8711-5E7FCE1C2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83CD-AA6C-FD49-BC46-74D64D5E8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BAE6B-4D52-0340-9CCD-DC57D44DD650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86672-F5F0-D24F-BB09-A5F99740B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186FB-CBF4-B546-89E5-CEC1B25E5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1566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cpf.colorado.g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nefitsinaction.org/co-location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benefitsinaction.org/referrals" TargetMode="External"/><Relationship Id="rId7" Type="http://schemas.openxmlformats.org/officeDocument/2006/relationships/image" Target="../media/image16.png"/><Relationship Id="rId2" Type="http://schemas.openxmlformats.org/officeDocument/2006/relationships/hyperlink" Target="mailto:info@benefitsinaction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www.bit.ly/BenefitsBeacon" TargetMode="External"/><Relationship Id="rId4" Type="http://schemas.openxmlformats.org/officeDocument/2006/relationships/hyperlink" Target="http://www.benefitsinaction.org/food" TargetMode="Externa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cpf.colorado.gov/chp" TargetMode="External"/><Relationship Id="rId2" Type="http://schemas.openxmlformats.org/officeDocument/2006/relationships/hyperlink" Target="https://hcpf.colorado.gov/programs-adult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7C091A3-D615-4C8D-8DEB-15F098B7C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848" y="2472743"/>
            <a:ext cx="9842093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Medicaid &amp; Child Health Plan Plus</a:t>
            </a:r>
            <a:br>
              <a:rPr lang="en-US" dirty="0">
                <a:cs typeface="Calibri Light"/>
              </a:rPr>
            </a:br>
            <a:r>
              <a:rPr lang="en-US" sz="4400" dirty="0">
                <a:cs typeface="Calibri Light"/>
              </a:rPr>
              <a:t/>
            </a:r>
            <a:br>
              <a:rPr lang="en-US" sz="4400" dirty="0">
                <a:cs typeface="Calibri Light"/>
              </a:rPr>
            </a:br>
            <a:r>
              <a:rPr lang="en-US" sz="3600" dirty="0">
                <a:cs typeface="Calibri Light"/>
              </a:rPr>
              <a:t>Kelly Kropf</a:t>
            </a:r>
            <a:br>
              <a:rPr lang="en-US" sz="3600" dirty="0">
                <a:cs typeface="Calibri Light"/>
              </a:rPr>
            </a:br>
            <a:r>
              <a:rPr lang="en-US" sz="3600" dirty="0">
                <a:cs typeface="Calibri Light"/>
              </a:rPr>
              <a:t>Senior Manager, Navigation</a:t>
            </a:r>
            <a:br>
              <a:rPr lang="en-US" sz="3600" dirty="0">
                <a:cs typeface="Calibri Light"/>
              </a:rPr>
            </a:br>
            <a:r>
              <a:rPr lang="en-US" sz="3600" dirty="0">
                <a:cs typeface="Calibri Light"/>
              </a:rPr>
              <a:t>Benefits in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74062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7801-5DB7-9BC5-5EDB-EDA8E2D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80"/>
            <a:ext cx="10515600" cy="1325563"/>
          </a:xfrm>
        </p:spPr>
        <p:txBody>
          <a:bodyPr/>
          <a:lstStyle/>
          <a:p>
            <a:r>
              <a:rPr lang="en-US" dirty="0"/>
              <a:t>What is MAGI Medicaid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ECA3F-D97A-5D90-345C-07F030DA9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615" y="1659906"/>
            <a:ext cx="5157787" cy="40605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MAGI Categories		VS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71AE5-DA4D-5040-F68C-F86F7E75A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6512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i="1" dirty="0"/>
              <a:t>Non-MAGI</a:t>
            </a:r>
            <a:r>
              <a:rPr lang="en-US" dirty="0"/>
              <a:t> Categories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1FE0-4732-F49F-83FB-1BEE5F05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8F6670-F946-9030-1EA0-B5EEA57E03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91470" y="1971742"/>
            <a:ext cx="4880113" cy="4689241"/>
          </a:xfrm>
          <a:prstGeom prst="rect">
            <a:avLst/>
          </a:prstGeom>
        </p:spPr>
      </p:pic>
      <p:graphicFrame>
        <p:nvGraphicFramePr>
          <p:cNvPr id="9" name="Content Placeholder 9" descr="MAGI Medicaid Categories">
            <a:extLst>
              <a:ext uri="{FF2B5EF4-FFF2-40B4-BE49-F238E27FC236}">
                <a16:creationId xmlns:a16="http://schemas.microsoft.com/office/drawing/2014/main" id="{06E6133D-83BF-785D-3F14-747E3FCE648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78295" y="2206487"/>
          <a:ext cx="6341165" cy="4514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822080B-1534-3F91-AB8E-081BE5985676}"/>
              </a:ext>
            </a:extLst>
          </p:cNvPr>
          <p:cNvSpPr txBox="1"/>
          <p:nvPr/>
        </p:nvSpPr>
        <p:spPr>
          <a:xfrm>
            <a:off x="4300330" y="6356350"/>
            <a:ext cx="594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*information from Denver Human Services Navigator Training</a:t>
            </a:r>
          </a:p>
        </p:txBody>
      </p:sp>
    </p:spTree>
    <p:extLst>
      <p:ext uri="{BB962C8B-B14F-4D97-AF65-F5344CB8AC3E}">
        <p14:creationId xmlns:p14="http://schemas.microsoft.com/office/powerpoint/2010/main" val="62898955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7FF1B-5F21-2178-A759-C9B74F53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3F932-9076-FFC3-D870-4863D005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5189"/>
            <a:ext cx="8792715" cy="52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61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C4C3-5F45-8A3E-FA07-E26B86A0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661225-E8EA-A165-B7B8-B1B747A3A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37" y="410547"/>
            <a:ext cx="9543495" cy="62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82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734E9D-B1F3-8ECD-3CF6-215CB718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59281"/>
            <a:ext cx="11470639" cy="4998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9D80-5785-3B7B-709F-3592830D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4CDDD-8807-08CF-52B0-D8DC0C513643}"/>
              </a:ext>
            </a:extLst>
          </p:cNvPr>
          <p:cNvSpPr txBox="1"/>
          <p:nvPr/>
        </p:nvSpPr>
        <p:spPr>
          <a:xfrm>
            <a:off x="497840" y="863600"/>
            <a:ext cx="4040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https://hcpf.colorado.gov/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70344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E7522-5D17-7646-4D11-E909F43A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41E84-8A2B-6588-6254-464680238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Medicaid applications can be submitted;</a:t>
            </a:r>
          </a:p>
          <a:p>
            <a:pPr lvl="1"/>
            <a:r>
              <a:rPr lang="en-US" dirty="0"/>
              <a:t>In Person</a:t>
            </a:r>
          </a:p>
          <a:p>
            <a:pPr lvl="2"/>
            <a:r>
              <a:rPr lang="en-US" dirty="0"/>
              <a:t>Walk into a Benefits in Action location, </a:t>
            </a:r>
            <a:r>
              <a:rPr lang="en-US" dirty="0">
                <a:hlinkClick r:id="rId2"/>
              </a:rPr>
              <a:t>https://www.benefitsinaction.org/co-locations</a:t>
            </a:r>
            <a:endParaRPr lang="en-US" dirty="0"/>
          </a:p>
          <a:p>
            <a:pPr lvl="1"/>
            <a:r>
              <a:rPr lang="en-US" dirty="0"/>
              <a:t>By phone</a:t>
            </a:r>
            <a:endParaRPr lang="en-US" u="sng" dirty="0"/>
          </a:p>
          <a:p>
            <a:pPr lvl="2"/>
            <a:r>
              <a:rPr lang="en-US" dirty="0"/>
              <a:t>Benefits in Action, 720-221-8354*</a:t>
            </a:r>
          </a:p>
          <a:p>
            <a:pPr lvl="2"/>
            <a:r>
              <a:rPr lang="en-US" dirty="0"/>
              <a:t>Medicaid, 1-800-221-3943</a:t>
            </a:r>
          </a:p>
          <a:p>
            <a:pPr lvl="1"/>
            <a:r>
              <a:rPr lang="en-US" dirty="0"/>
              <a:t>Online</a:t>
            </a:r>
          </a:p>
          <a:p>
            <a:pPr lvl="2"/>
            <a:r>
              <a:rPr lang="en-US" dirty="0"/>
              <a:t>using the PEAK website, Colorado.gov/PEAK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2719B-F99D-98B9-105D-E631E973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116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5E19-3A46-4456-9422-F2AA677E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939C9-4025-6056-CDE0-C89902FFA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MAGI Medicaid applications can take 0-45 days to process, sometimes the client gets approved immediately</a:t>
            </a:r>
          </a:p>
          <a:p>
            <a:pPr lvl="1"/>
            <a:r>
              <a:rPr lang="en-US" dirty="0"/>
              <a:t>If a client gets approved immediately, it can take up to 72 hours to show up in the provider portal</a:t>
            </a:r>
          </a:p>
          <a:p>
            <a:pPr lvl="1"/>
            <a:r>
              <a:rPr lang="en-US" dirty="0"/>
              <a:t>Sometimes verification documents will be requested</a:t>
            </a:r>
          </a:p>
          <a:p>
            <a:pPr lvl="2"/>
            <a:r>
              <a:rPr lang="en-US" dirty="0"/>
              <a:t>Photo ID</a:t>
            </a:r>
          </a:p>
          <a:p>
            <a:pPr lvl="2"/>
            <a:r>
              <a:rPr lang="en-US" dirty="0"/>
              <a:t>Social Security Card</a:t>
            </a:r>
          </a:p>
          <a:p>
            <a:pPr lvl="2"/>
            <a:r>
              <a:rPr lang="en-US" dirty="0"/>
              <a:t>Birth Certificate</a:t>
            </a:r>
          </a:p>
          <a:p>
            <a:pPr lvl="2"/>
            <a:r>
              <a:rPr lang="en-US" dirty="0"/>
              <a:t>Proof of income</a:t>
            </a:r>
          </a:p>
          <a:p>
            <a:r>
              <a:rPr lang="en-US" dirty="0"/>
              <a:t>Non-MAGI Medicaid applications can take 90 days or longer to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F891C-26F9-72AD-AB0F-77BB1732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8500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6EB9F-5BA2-B803-08CE-7916F629C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620" y="256381"/>
            <a:ext cx="5157787" cy="823912"/>
          </a:xfrm>
        </p:spPr>
        <p:txBody>
          <a:bodyPr/>
          <a:lstStyle/>
          <a:p>
            <a:r>
              <a:rPr lang="en-US" sz="3200" dirty="0"/>
              <a:t>Barriers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4D86A-8605-96F1-27D4-7DBF5F112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52" y="1651518"/>
            <a:ext cx="5516401" cy="470482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Computer systems and humans sometimes make mistakes when processing applications or verification documents</a:t>
            </a:r>
          </a:p>
          <a:p>
            <a:r>
              <a:rPr lang="en-US" sz="2000" dirty="0"/>
              <a:t>Access to transportation/internet/technology to submit applications</a:t>
            </a:r>
          </a:p>
          <a:p>
            <a:r>
              <a:rPr lang="en-US" sz="2000" dirty="0"/>
              <a:t>Communication difficulties between client and Medicaid/Human Services due to changes in phone number/address/email</a:t>
            </a:r>
          </a:p>
          <a:p>
            <a:r>
              <a:rPr lang="en-US" sz="2000" dirty="0"/>
              <a:t>Limited/misinformation about available programs and potential eligibility	</a:t>
            </a:r>
          </a:p>
          <a:p>
            <a:r>
              <a:rPr lang="en-US" sz="2000" dirty="0"/>
              <a:t>Not knowing who to reach out to for help/the help doesn’t answer the phone/long wait times</a:t>
            </a:r>
          </a:p>
          <a:p>
            <a:r>
              <a:rPr lang="en-US" sz="2000" dirty="0"/>
              <a:t>What else???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83F6B7-7EAD-2EB6-D57D-0B4108540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28407" y="256381"/>
            <a:ext cx="5183188" cy="823912"/>
          </a:xfrm>
        </p:spPr>
        <p:txBody>
          <a:bodyPr/>
          <a:lstStyle/>
          <a:p>
            <a:r>
              <a:rPr lang="en-US" sz="3200" dirty="0"/>
              <a:t>Solutions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885FD2-F56B-9BDC-195E-4F2FBE1F8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28407" y="1651518"/>
            <a:ext cx="5516402" cy="446223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Advocating for and empowering  our clients</a:t>
            </a:r>
          </a:p>
          <a:p>
            <a:r>
              <a:rPr lang="en-US" sz="2000" dirty="0"/>
              <a:t>Collaboration and partnership between human services, community organizations and other entities</a:t>
            </a:r>
          </a:p>
          <a:p>
            <a:r>
              <a:rPr lang="en-US" sz="2000" dirty="0"/>
              <a:t>Community outreach efforts and referrals to organizations like Benefits in Action to assist in reporting changes in communication preferences and contact information</a:t>
            </a:r>
          </a:p>
          <a:p>
            <a:r>
              <a:rPr lang="en-US" sz="2000" dirty="0"/>
              <a:t>Fact checking, credible sources of information, ask lots of questions</a:t>
            </a:r>
          </a:p>
          <a:p>
            <a:r>
              <a:rPr lang="en-US" sz="2000" dirty="0"/>
              <a:t>Benefits in Action has worked diligently to answer the phone and serve clients as soon as possible through walk-ins, telephone or referrals to organizations with a similar mission.</a:t>
            </a:r>
          </a:p>
          <a:p>
            <a:r>
              <a:rPr lang="en-US" sz="2000" dirty="0"/>
              <a:t>What else???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699A6-BC4D-92B9-5F83-6B433FC0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1467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A544E-53BB-3B25-4630-71525BD7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73107B-8F93-F42F-3CE2-9C522C91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22"/>
          <a:stretch/>
        </p:blipFill>
        <p:spPr>
          <a:xfrm>
            <a:off x="0" y="0"/>
            <a:ext cx="12796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3064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33A48-ADC2-E149-8090-272A8534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Volunteers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AD7E4-B4D1-DB4F-929C-08E62C8F3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fontAlgn="base"/>
            <a:r>
              <a:rPr lang="en-US" sz="2200" dirty="0"/>
              <a:t>Food Packing​</a:t>
            </a:r>
          </a:p>
          <a:p>
            <a:pPr fontAlgn="base"/>
            <a:r>
              <a:rPr lang="en-US" sz="2200" dirty="0"/>
              <a:t>Benefits Navigation​</a:t>
            </a:r>
          </a:p>
          <a:p>
            <a:pPr fontAlgn="base"/>
            <a:r>
              <a:rPr lang="en-US" sz="2200" dirty="0"/>
              <a:t>Connectedness Calling​</a:t>
            </a:r>
          </a:p>
          <a:p>
            <a:pPr fontAlgn="base"/>
            <a:r>
              <a:rPr lang="en-US" sz="2200" dirty="0"/>
              <a:t>Marketing &amp; Outreach​</a:t>
            </a:r>
          </a:p>
          <a:p>
            <a:pPr fontAlgn="base"/>
            <a:r>
              <a:rPr lang="en-US" sz="2200" dirty="0"/>
              <a:t>Administrative</a:t>
            </a:r>
          </a:p>
          <a:p>
            <a:pPr fontAlgn="base"/>
            <a:r>
              <a:rPr lang="en-US" sz="2200" dirty="0"/>
              <a:t>Data Entry​</a:t>
            </a:r>
          </a:p>
          <a:p>
            <a:pPr fontAlgn="base"/>
            <a:r>
              <a:rPr lang="en-US" sz="2200" dirty="0"/>
              <a:t>Food Delivery ​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9FA05-8AD1-D54A-B93C-5537E11B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95" r="185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63BFF-1D4C-AC48-889A-BAAD4FEEB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0AA043C-1BBE-0143-B9F0-5F76DB3928B4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654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2DDB-1270-8E4C-A627-3A33D5AB0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FEC6F-1C83-3142-B081-E06E14E2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AA043C-1BBE-0143-B9F0-5F76DB3928B4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5" descr="A picture containing mountain, outdoor, tree, sky&#10;&#10;Description automatically generated">
            <a:extLst>
              <a:ext uri="{FF2B5EF4-FFF2-40B4-BE49-F238E27FC236}">
                <a16:creationId xmlns:a16="http://schemas.microsoft.com/office/drawing/2014/main" id="{47646023-A85C-4410-BA2B-4D9900B26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0"/>
          <a:stretch/>
        </p:blipFill>
        <p:spPr>
          <a:xfrm>
            <a:off x="0" y="10"/>
            <a:ext cx="12325330" cy="8484349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D26E1-E12E-A1FD-2C53-C3F2A2A234CC}"/>
              </a:ext>
            </a:extLst>
          </p:cNvPr>
          <p:cNvSpPr txBox="1"/>
          <p:nvPr/>
        </p:nvSpPr>
        <p:spPr>
          <a:xfrm>
            <a:off x="4619625" y="365125"/>
            <a:ext cx="3230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28699336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AACD-7F53-A341-A1C7-70F6E4B9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804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150F5-DE25-1E4F-96D3-1524DF22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4580"/>
            <a:ext cx="10515600" cy="29548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Benefits in Action</a:t>
            </a:r>
          </a:p>
          <a:p>
            <a:r>
              <a:rPr lang="en-US" dirty="0"/>
              <a:t>Medicaid and Child Health Plan Plus (CHP+)</a:t>
            </a:r>
          </a:p>
          <a:p>
            <a:r>
              <a:rPr lang="en-US" dirty="0"/>
              <a:t>What is MAGI Medicaid Vs. Non-MAGI Medicaid</a:t>
            </a:r>
          </a:p>
          <a:p>
            <a:r>
              <a:rPr lang="en-US" dirty="0"/>
              <a:t>Eligibility Overview</a:t>
            </a:r>
          </a:p>
          <a:p>
            <a:r>
              <a:rPr lang="en-US" dirty="0"/>
              <a:t>Application Process</a:t>
            </a:r>
          </a:p>
          <a:p>
            <a:r>
              <a:rPr lang="en-US" dirty="0"/>
              <a:t>Barriers and Solutions</a:t>
            </a:r>
          </a:p>
          <a:p>
            <a:r>
              <a:rPr lang="en-US" dirty="0"/>
              <a:t>Referrals</a:t>
            </a:r>
          </a:p>
          <a:p>
            <a:r>
              <a:rPr lang="en-US" dirty="0"/>
              <a:t>Getting Involved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046B9-0468-1A40-B44D-35D443B6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4312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7B1A3-B1C1-D142-6158-1C573414C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52" y="278342"/>
            <a:ext cx="11924896" cy="6260570"/>
          </a:xfrm>
          <a:prstGeom prst="rect">
            <a:avLst/>
          </a:prstGeom>
        </p:spPr>
      </p:pic>
      <p:pic>
        <p:nvPicPr>
          <p:cNvPr id="3" name="Picture 2" descr="A poster for a charity event&#10;&#10;AI-generated content may be incorrect.">
            <a:extLst>
              <a:ext uri="{FF2B5EF4-FFF2-40B4-BE49-F238E27FC236}">
                <a16:creationId xmlns:a16="http://schemas.microsoft.com/office/drawing/2014/main" id="{47E3EA69-3315-BB30-8DDC-A2DB6CA7B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4917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E3E1-B6D4-CF4C-A1F1-870EBE2A3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078" y="815788"/>
            <a:ext cx="6049108" cy="102357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0A335-0F91-F54D-84B2-FB0495EF7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2587" y="1839361"/>
            <a:ext cx="5065868" cy="489878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fontAlgn="base"/>
            <a:r>
              <a:rPr lang="en-US" sz="4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/>
              </a:rPr>
              <a:t>Kelly Kropf</a:t>
            </a:r>
          </a:p>
          <a:p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/>
              </a:rPr>
              <a:t>kkropf@benefitsinaction.org</a:t>
            </a:r>
            <a:endParaRPr lang="en-US" sz="3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94CCE5"/>
                </a:highlight>
                <a:latin typeface="+mj-lt"/>
              </a:rPr>
              <a:t>Intake team:</a:t>
            </a:r>
          </a:p>
          <a:p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94CCE5"/>
                </a:highlight>
                <a:latin typeface="+mj-lt"/>
              </a:rPr>
              <a:t>Office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94CCE5"/>
                </a:highlight>
                <a:latin typeface="+mj-lt"/>
                <a:cs typeface="Calibri Light"/>
              </a:rPr>
              <a:t>: 720-221-8354</a:t>
            </a:r>
          </a:p>
          <a:p>
            <a:r>
              <a:rPr lang="en-US" sz="3400" dirty="0">
                <a:highlight>
                  <a:srgbClr val="94CCE5"/>
                </a:highlight>
                <a:latin typeface="Calibri"/>
                <a:cs typeface="Calibri Ligh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info@benefitsinaction.org</a:t>
            </a:r>
            <a:endParaRPr lang="en-US" sz="3400" dirty="0">
              <a:highlight>
                <a:srgbClr val="94CCE5"/>
              </a:highlight>
              <a:latin typeface="Calibri"/>
              <a:cs typeface="Calibri Light"/>
            </a:endParaRPr>
          </a:p>
          <a:p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 Light"/>
                <a:hlinkClick r:id="rId3"/>
              </a:rPr>
              <a:t>www.benefitsinaction.org/referrals</a:t>
            </a:r>
            <a:endParaRPr lang="en-US" sz="34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 Light"/>
                <a:hlinkClick r:id="rId4"/>
              </a:rPr>
              <a:t>www.benefitsinaction.org/food</a:t>
            </a:r>
            <a:endParaRPr lang="en-US" sz="34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 Light"/>
                <a:hlinkClick r:id="rId5"/>
              </a:rPr>
              <a:t>www.bit.ly/BenefitsBeacon</a:t>
            </a:r>
            <a:endParaRPr lang="en-US" sz="34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 Light"/>
            </a:endParaRPr>
          </a:p>
          <a:p>
            <a:endParaRPr lang="en-US" sz="34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 Light"/>
            </a:endParaRPr>
          </a:p>
          <a:p>
            <a:endParaRPr lang="en-US" sz="34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 Light"/>
            </a:endParaRPr>
          </a:p>
          <a:p>
            <a:pPr fontAlgn="base"/>
            <a:endParaRPr lang="en-US" b="1" u="sng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0A3BDD-B1D1-49AD-BC33-30581B29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107" y="4213522"/>
            <a:ext cx="568240" cy="55111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1AB970A-9C02-43D3-BBA9-CAB78FA91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107" y="3549335"/>
            <a:ext cx="568506" cy="57706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C0B8C8C-FDA3-4D70-B461-2B78AE3EE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974" y="2853645"/>
            <a:ext cx="568507" cy="55994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B7AD336-013B-4FDD-84F2-C0836C9AF446}"/>
              </a:ext>
            </a:extLst>
          </p:cNvPr>
          <p:cNvSpPr txBox="1">
            <a:spLocks/>
          </p:cNvSpPr>
          <p:nvPr/>
        </p:nvSpPr>
        <p:spPr>
          <a:xfrm>
            <a:off x="7514650" y="2766407"/>
            <a:ext cx="3621245" cy="269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Calibri Light"/>
                <a:cs typeface="Calibri Light"/>
              </a:rPr>
              <a:t>@benefitsinaction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Calibri Light"/>
                <a:cs typeface="Calibri Light"/>
              </a:rPr>
              <a:t>@benefitsinaction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Calibri" panose="020F0502020204030204"/>
              </a:rPr>
              <a:t>Benefits in Action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CAC07E7-23E0-43A0-B13E-C70F7322EA9F}"/>
              </a:ext>
            </a:extLst>
          </p:cNvPr>
          <p:cNvSpPr txBox="1">
            <a:spLocks/>
          </p:cNvSpPr>
          <p:nvPr/>
        </p:nvSpPr>
        <p:spPr>
          <a:xfrm>
            <a:off x="6867614" y="1947502"/>
            <a:ext cx="3775357" cy="94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0000"/>
                </a:solidFill>
                <a:latin typeface="Calibri Light"/>
                <a:cs typeface="Calibri Light"/>
              </a:rPr>
              <a:t>Connect with us:</a:t>
            </a:r>
            <a:endParaRPr lang="en-US" sz="3600"/>
          </a:p>
        </p:txBody>
      </p:sp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738562A-1B83-A1E6-8DB3-1E12B9077C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760" y="4737968"/>
            <a:ext cx="2000182" cy="200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007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7D03B-EB25-C944-9A93-6D93B7CC7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63" b="25704"/>
          <a:stretch/>
        </p:blipFill>
        <p:spPr>
          <a:xfrm>
            <a:off x="20" y="0"/>
            <a:ext cx="12191980" cy="4255071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D7C98-196F-E94E-AEA6-E0F02DF43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589" y="4390784"/>
            <a:ext cx="7366071" cy="1969290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2400" b="0" i="0" dirty="0">
                <a:solidFill>
                  <a:srgbClr val="666666"/>
                </a:solidFill>
                <a:effectLst/>
                <a:latin typeface="avenir-lt-w01_35-light1475496"/>
              </a:rPr>
              <a:t>Benefits in Action is a nonprofit organization dedicated to connecting our diverse community with the support and resources they need to thrive.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3C2E1C-1938-F045-BBDD-14B6486FC6D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C846BC6-3467-7766-7E8D-D1F2963C09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1A83E-644B-CBEB-DB54-8F666FF42C44}"/>
              </a:ext>
            </a:extLst>
          </p:cNvPr>
          <p:cNvSpPr txBox="1"/>
          <p:nvPr/>
        </p:nvSpPr>
        <p:spPr>
          <a:xfrm>
            <a:off x="881108" y="5038332"/>
            <a:ext cx="29895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US" sz="4400" b="1" dirty="0"/>
              <a:t>MISSION:</a:t>
            </a:r>
          </a:p>
        </p:txBody>
      </p:sp>
    </p:spTree>
    <p:extLst>
      <p:ext uri="{BB962C8B-B14F-4D97-AF65-F5344CB8AC3E}">
        <p14:creationId xmlns:p14="http://schemas.microsoft.com/office/powerpoint/2010/main" val="157806357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265FA-7213-5746-A1A5-0C69EAC7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2" y="1478308"/>
            <a:ext cx="10515600" cy="1325563"/>
          </a:xfrm>
        </p:spPr>
        <p:txBody>
          <a:bodyPr/>
          <a:lstStyle/>
          <a:p>
            <a:r>
              <a:rPr lang="en-US" dirty="0"/>
              <a:t>HIPAA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AA6D7-27D4-C540-A753-29D1DE45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83" y="2938808"/>
            <a:ext cx="6172200" cy="4351338"/>
          </a:xfrm>
        </p:spPr>
        <p:txBody>
          <a:bodyPr/>
          <a:lstStyle/>
          <a:p>
            <a:r>
              <a:rPr lang="en-US" dirty="0"/>
              <a:t>We are a HIPAA compliant organization. All staff and volunteers must attend and pass HIPAA training annually and conform to the HIPAA rules and regulations.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D6EBF-18D5-8541-80B3-FDA998DF2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Do You Meet HIPAA&amp;#39;s 3 Areas of Security? - Fortified Health Security">
            <a:extLst>
              <a:ext uri="{FF2B5EF4-FFF2-40B4-BE49-F238E27FC236}">
                <a16:creationId xmlns:a16="http://schemas.microsoft.com/office/drawing/2014/main" id="{5EF410BE-2458-A448-A361-417EB7DE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75" y="4049936"/>
            <a:ext cx="3880319" cy="223894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1055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DECB025-B498-1746-8D81-0DDE0045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00" y="901146"/>
            <a:ext cx="4777409" cy="4777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4045C0-F13E-E242-9199-38AB527E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B031F-350E-F94D-9792-E2BF23D69713}"/>
              </a:ext>
            </a:extLst>
          </p:cNvPr>
          <p:cNvSpPr txBox="1"/>
          <p:nvPr/>
        </p:nvSpPr>
        <p:spPr>
          <a:xfrm>
            <a:off x="1487500" y="5495189"/>
            <a:ext cx="628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Benefit Literacy, Understanding, and Utilization</a:t>
            </a:r>
          </a:p>
        </p:txBody>
      </p:sp>
    </p:spTree>
    <p:extLst>
      <p:ext uri="{BB962C8B-B14F-4D97-AF65-F5344CB8AC3E}">
        <p14:creationId xmlns:p14="http://schemas.microsoft.com/office/powerpoint/2010/main" val="238143590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AC9D18-809A-75FB-8574-35E705EFDB1E}"/>
              </a:ext>
            </a:extLst>
          </p:cNvPr>
          <p:cNvSpPr/>
          <p:nvPr/>
        </p:nvSpPr>
        <p:spPr>
          <a:xfrm>
            <a:off x="6550303" y="1754320"/>
            <a:ext cx="4352090" cy="2879056"/>
          </a:xfrm>
          <a:prstGeom prst="roundRect">
            <a:avLst/>
          </a:prstGeom>
          <a:solidFill>
            <a:srgbClr val="ADCE86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0741F8-11B2-A819-4DE8-B7C50B57FE83}"/>
              </a:ext>
            </a:extLst>
          </p:cNvPr>
          <p:cNvSpPr/>
          <p:nvPr/>
        </p:nvSpPr>
        <p:spPr>
          <a:xfrm>
            <a:off x="1401432" y="4810864"/>
            <a:ext cx="4329122" cy="1659730"/>
          </a:xfrm>
          <a:prstGeom prst="roundRect">
            <a:avLst/>
          </a:prstGeom>
          <a:solidFill>
            <a:srgbClr val="94CCE5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722C9-9999-C810-768C-3CD5551566E9}"/>
              </a:ext>
            </a:extLst>
          </p:cNvPr>
          <p:cNvSpPr txBox="1"/>
          <p:nvPr/>
        </p:nvSpPr>
        <p:spPr>
          <a:xfrm>
            <a:off x="1152693" y="4829179"/>
            <a:ext cx="4607317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r>
              <a:rPr lang="en-US" sz="2600" b="1" dirty="0"/>
              <a:t>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/>
              <a:t>SNAP food assistance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/>
              <a:t>Food deliveries (Denver metro)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/>
              <a:t>Pantry referrals</a:t>
            </a:r>
          </a:p>
          <a:p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C127F3-876A-80BF-85C7-50F3962FA752}"/>
              </a:ext>
            </a:extLst>
          </p:cNvPr>
          <p:cNvSpPr/>
          <p:nvPr/>
        </p:nvSpPr>
        <p:spPr>
          <a:xfrm>
            <a:off x="1378464" y="1784742"/>
            <a:ext cx="4352090" cy="2879056"/>
          </a:xfrm>
          <a:prstGeom prst="roundRect">
            <a:avLst/>
          </a:prstGeom>
          <a:solidFill>
            <a:schemeClr val="accent2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8C09E9-181C-DA9F-E88D-540EF830576C}"/>
              </a:ext>
            </a:extLst>
          </p:cNvPr>
          <p:cNvSpPr/>
          <p:nvPr/>
        </p:nvSpPr>
        <p:spPr>
          <a:xfrm>
            <a:off x="6550301" y="4810864"/>
            <a:ext cx="4329122" cy="1659730"/>
          </a:xfrm>
          <a:prstGeom prst="roundRect">
            <a:avLst/>
          </a:prstGeom>
          <a:solidFill>
            <a:srgbClr val="FABD8A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B8EF7-E55C-9E42-934A-01C728A63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&amp; Application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7CF96-0967-7D48-B9BB-0B4CA3B5F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813" y="1910051"/>
            <a:ext cx="4535682" cy="2370993"/>
          </a:xfrm>
          <a:effectLst>
            <a:softEdge rad="63500"/>
          </a:effectLst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2800" b="1" dirty="0"/>
              <a:t>Health</a:t>
            </a:r>
          </a:p>
          <a:p>
            <a:pPr lvl="1"/>
            <a:r>
              <a:rPr lang="en-US" sz="2600" dirty="0"/>
              <a:t>Medicaid, waivers, Medicare, Supplements, Appeals, Savings Programs</a:t>
            </a:r>
          </a:p>
          <a:p>
            <a:pPr lvl="1"/>
            <a:r>
              <a:rPr lang="en-US" sz="2600" dirty="0"/>
              <a:t>Connect for Health Colorado</a:t>
            </a:r>
          </a:p>
          <a:p>
            <a:pPr lvl="1"/>
            <a:r>
              <a:rPr lang="en-US" sz="2600" dirty="0"/>
              <a:t>Social Security (SSI/SSDI, retirement) 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A27AA8-5D0F-BA4B-890C-2D227652FAA0}"/>
              </a:ext>
            </a:extLst>
          </p:cNvPr>
          <p:cNvSpPr txBox="1">
            <a:spLocks/>
          </p:cNvSpPr>
          <p:nvPr/>
        </p:nvSpPr>
        <p:spPr>
          <a:xfrm>
            <a:off x="6431992" y="1910051"/>
            <a:ext cx="4447431" cy="2634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b="1" dirty="0"/>
              <a:t>Financial Assistance</a:t>
            </a:r>
          </a:p>
          <a:p>
            <a:pPr lvl="1"/>
            <a:r>
              <a:rPr lang="en-US" sz="2600" dirty="0"/>
              <a:t>Heating Assistance</a:t>
            </a:r>
          </a:p>
          <a:p>
            <a:pPr lvl="1"/>
            <a:r>
              <a:rPr lang="en-US" sz="2600" dirty="0"/>
              <a:t>Cash Assistance Programs (AND, OAP, TANF)</a:t>
            </a:r>
          </a:p>
          <a:p>
            <a:pPr lvl="1"/>
            <a:r>
              <a:rPr lang="en-US" sz="2600" dirty="0"/>
              <a:t>RTD </a:t>
            </a:r>
            <a:r>
              <a:rPr lang="en-US" sz="2600" dirty="0" err="1"/>
              <a:t>LiVE</a:t>
            </a:r>
            <a:r>
              <a:rPr lang="en-US" sz="2600" dirty="0"/>
              <a:t> (discounted RTD access)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38985E-D478-FA01-140D-1DE0E2158997}"/>
              </a:ext>
            </a:extLst>
          </p:cNvPr>
          <p:cNvSpPr txBox="1"/>
          <p:nvPr/>
        </p:nvSpPr>
        <p:spPr>
          <a:xfrm>
            <a:off x="6431991" y="4882011"/>
            <a:ext cx="37459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r>
              <a:rPr lang="en-US" sz="2600" b="1" dirty="0"/>
              <a:t>Mental Wellness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Connectedness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More coming soon!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016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4136-1DC3-C057-AE8E-DC216BFA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60" y="365125"/>
            <a:ext cx="10515600" cy="1325563"/>
          </a:xfrm>
        </p:spPr>
        <p:txBody>
          <a:bodyPr/>
          <a:lstStyle/>
          <a:p>
            <a:r>
              <a:rPr lang="en-US" dirty="0"/>
              <a:t>Medicaid &amp; Child Health Plan Plus (CHP+)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8A30E-A7DE-2A24-C16D-740DD82C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Colorado’s Medicaid Program or Health First Colorado is a public health assistance program for children and adults who meet certain eligibility criteria.</a:t>
            </a:r>
          </a:p>
          <a:p>
            <a:r>
              <a:rPr lang="en-US" dirty="0"/>
              <a:t>Child Health Plan Plus (CHP+) </a:t>
            </a:r>
            <a:r>
              <a:rPr lang="en-US"/>
              <a:t>is low-cost </a:t>
            </a:r>
            <a:r>
              <a:rPr lang="en-US" dirty="0"/>
              <a:t>health insurance for pregnant people and children who earn too much to qualify for Medicaid, but not enough to pay for private health insurance.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17F06-A4E4-10CE-BF4B-653AFD0F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8B9FC-D9FD-77BA-C450-88AFED274951}"/>
              </a:ext>
            </a:extLst>
          </p:cNvPr>
          <p:cNvSpPr txBox="1"/>
          <p:nvPr/>
        </p:nvSpPr>
        <p:spPr>
          <a:xfrm>
            <a:off x="-1554" y="6120766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https://hcpf.colorado.gov/programs-adults</a:t>
            </a:r>
            <a:endParaRPr lang="en-US" dirty="0"/>
          </a:p>
          <a:p>
            <a:r>
              <a:rPr lang="en-US" dirty="0">
                <a:hlinkClick r:id="rId3"/>
              </a:rPr>
              <a:t>https://hcpf.colorado.gov/chp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006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A539-D0FD-119E-28BB-0DFD3618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MAGI Medicaid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15C0-EFF5-EFFE-6C2C-58E997801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Modified Adjusted Gross Income</a:t>
            </a:r>
          </a:p>
          <a:p>
            <a:r>
              <a:rPr lang="en-US" dirty="0"/>
              <a:t>Health Insurance</a:t>
            </a:r>
          </a:p>
          <a:p>
            <a:pPr lvl="1"/>
            <a:r>
              <a:rPr lang="en-US" dirty="0"/>
              <a:t>Dental</a:t>
            </a:r>
          </a:p>
          <a:p>
            <a:pPr lvl="1"/>
            <a:r>
              <a:rPr lang="en-US" dirty="0"/>
              <a:t>Vision</a:t>
            </a:r>
          </a:p>
          <a:p>
            <a:pPr lvl="1"/>
            <a:r>
              <a:rPr lang="en-US" dirty="0"/>
              <a:t>Primary Care</a:t>
            </a:r>
          </a:p>
          <a:p>
            <a:pPr lvl="1"/>
            <a:r>
              <a:rPr lang="en-US" dirty="0"/>
              <a:t>Behavioral Health/SUD treatment</a:t>
            </a:r>
          </a:p>
          <a:p>
            <a:pPr lvl="1"/>
            <a:r>
              <a:rPr lang="en-US" dirty="0"/>
              <a:t>Pharmacy</a:t>
            </a:r>
          </a:p>
          <a:p>
            <a:r>
              <a:rPr lang="en-US" dirty="0"/>
              <a:t>Based on Household Income </a:t>
            </a:r>
          </a:p>
          <a:p>
            <a:pPr lvl="1"/>
            <a:r>
              <a:rPr lang="en-US" dirty="0"/>
              <a:t>MAGI household=people on the same tax return</a:t>
            </a:r>
          </a:p>
          <a:p>
            <a:r>
              <a:rPr lang="en-US" dirty="0"/>
              <a:t>Does not look at resources or expenses</a:t>
            </a:r>
          </a:p>
          <a:p>
            <a:r>
              <a:rPr lang="en-US" dirty="0"/>
              <a:t>Ages 0-64 years old</a:t>
            </a:r>
          </a:p>
          <a:p>
            <a:r>
              <a:rPr lang="en-US" dirty="0"/>
              <a:t>Annual recertification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BB277-F840-069E-1F97-EDB26B30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925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25D50-9A24-6BA9-EF4C-147DDD75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MAGI Medicaid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9AE01-1421-4336-02CF-801644C6E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MAGI</a:t>
            </a:r>
            <a:r>
              <a:rPr lang="en-US" sz="3600" i="1" dirty="0"/>
              <a:t> </a:t>
            </a:r>
            <a:r>
              <a:rPr lang="en-US" sz="3600" dirty="0"/>
              <a:t>Medicaid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7E502-E9B6-5019-6E9A-78B623559B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Income under 133% FPL</a:t>
            </a:r>
          </a:p>
          <a:p>
            <a:r>
              <a:rPr lang="en-US" dirty="0"/>
              <a:t>Under the age of 65</a:t>
            </a:r>
          </a:p>
          <a:p>
            <a:r>
              <a:rPr lang="en-US" dirty="0"/>
              <a:t>Unqualified non-citizens facing emergency medical situations</a:t>
            </a:r>
          </a:p>
          <a:p>
            <a:r>
              <a:rPr lang="en-US" dirty="0"/>
              <a:t>Qualified Legal Permanent Residents*</a:t>
            </a:r>
          </a:p>
          <a:p>
            <a:r>
              <a:rPr lang="en-US" dirty="0"/>
              <a:t>Citizens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99037-4285-F478-A042-594A1BFED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i="1" dirty="0"/>
              <a:t>Non-MAGI </a:t>
            </a:r>
            <a:r>
              <a:rPr lang="en-US" sz="3600" dirty="0"/>
              <a:t>Medicaid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3895D-8E73-32B8-02F3-75E6BB46CA2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i="0" dirty="0"/>
              <a:t>Income limits vary by program</a:t>
            </a:r>
          </a:p>
          <a:p>
            <a:r>
              <a:rPr lang="en-US" dirty="0"/>
              <a:t>Resource limit varies</a:t>
            </a:r>
            <a:endParaRPr lang="en-US" i="0" dirty="0"/>
          </a:p>
          <a:p>
            <a:r>
              <a:rPr lang="en-US" dirty="0"/>
              <a:t>A</a:t>
            </a:r>
            <a:r>
              <a:rPr lang="en-US" i="0" dirty="0"/>
              <a:t>ge 65+</a:t>
            </a:r>
          </a:p>
          <a:p>
            <a:r>
              <a:rPr lang="en-US" i="0" dirty="0"/>
              <a:t>blind, and/or disabled by SSA standards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540B6-C941-11C4-1C0F-BB31AAD3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043C-1BBE-0143-B9F0-5F76DB3928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83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PAA xmlns="b639c29b-8365-4eac-8317-b75b1f354786">false</HIPAA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8EF989BC71C9479A1FADB99AA717CF" ma:contentTypeVersion="15" ma:contentTypeDescription="Create a new document." ma:contentTypeScope="" ma:versionID="9039160c1c8b75dab9c9808d90a53d4e">
  <xsd:schema xmlns:xsd="http://www.w3.org/2001/XMLSchema" xmlns:xs="http://www.w3.org/2001/XMLSchema" xmlns:p="http://schemas.microsoft.com/office/2006/metadata/properties" xmlns:ns1="http://schemas.microsoft.com/sharepoint/v3" xmlns:ns2="b639c29b-8365-4eac-8317-b75b1f354786" xmlns:ns3="62b3e014-e791-4f26-80aa-95e81bb0524f" targetNamespace="http://schemas.microsoft.com/office/2006/metadata/properties" ma:root="true" ma:fieldsID="d66feeebcc912347d5433b41f0cac91f" ns1:_="" ns2:_="" ns3:_="">
    <xsd:import namespace="http://schemas.microsoft.com/sharepoint/v3"/>
    <xsd:import namespace="b639c29b-8365-4eac-8317-b75b1f354786"/>
    <xsd:import namespace="62b3e014-e791-4f26-80aa-95e81bb0524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1:PublishingStartDate" minOccurs="0"/>
                <xsd:element ref="ns1:PublishingExpirationDate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OCR" minOccurs="0"/>
                <xsd:element ref="ns2:HIPAA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9c29b-8365-4eac-8317-b75b1f3547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HIPAA" ma:index="19" nillable="true" ma:displayName="HIPAA" ma:default="0" ma:description="Indicate whether files with HIPAA content are included" ma:internalName="HIPAA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b3e014-e791-4f26-80aa-95e81bb052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Client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E51E45-B499-42E6-AE0E-8236738DB57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purl.org/dc/terms/"/>
    <ds:schemaRef ds:uri="http://schemas.openxmlformats.org/package/2006/metadata/core-properties"/>
    <ds:schemaRef ds:uri="62b3e014-e791-4f26-80aa-95e81bb0524f"/>
    <ds:schemaRef ds:uri="b639c29b-8365-4eac-8317-b75b1f35478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75DF2E5-D2A0-480C-B132-66B6129787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39c29b-8365-4eac-8317-b75b1f354786"/>
    <ds:schemaRef ds:uri="62b3e014-e791-4f26-80aa-95e81bb052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272051-2568-4BF1-BCCB-C1A4C764A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9329</TotalTime>
  <Words>704</Words>
  <Application>Microsoft Office PowerPoint</Application>
  <PresentationFormat>Widescreen</PresentationFormat>
  <Paragraphs>148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avenir-lt-w01_35-light1475496</vt:lpstr>
      <vt:lpstr>Calibri</vt:lpstr>
      <vt:lpstr>Calibri Light</vt:lpstr>
      <vt:lpstr>Franklin Gothic Demi</vt:lpstr>
      <vt:lpstr>Times</vt:lpstr>
      <vt:lpstr>Office Theme</vt:lpstr>
      <vt:lpstr>Medicaid &amp; Child Health Plan Plus  Kelly Kropf Senior Manager, Navigation Benefits in Action</vt:lpstr>
      <vt:lpstr>Agenda</vt:lpstr>
      <vt:lpstr>PowerPoint Presentation</vt:lpstr>
      <vt:lpstr>HIPAA Compliance</vt:lpstr>
      <vt:lpstr>What We Do</vt:lpstr>
      <vt:lpstr>Navigation &amp; Application Assistance</vt:lpstr>
      <vt:lpstr>Medicaid &amp; Child Health Plan Plus (CHP+)</vt:lpstr>
      <vt:lpstr>What is MAGI Medicaid</vt:lpstr>
      <vt:lpstr>What is MAGI Medicaid</vt:lpstr>
      <vt:lpstr>What is MAGI Medicaid</vt:lpstr>
      <vt:lpstr>PowerPoint Presentation</vt:lpstr>
      <vt:lpstr>PowerPoint Presentation</vt:lpstr>
      <vt:lpstr>PowerPoint Presentation</vt:lpstr>
      <vt:lpstr>Application Process</vt:lpstr>
      <vt:lpstr>Application Process</vt:lpstr>
      <vt:lpstr>PowerPoint Presentation</vt:lpstr>
      <vt:lpstr>PowerPoint Presentation</vt:lpstr>
      <vt:lpstr>Volunteers</vt:lpstr>
      <vt:lpstr>Questions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in Action</dc:title>
  <dc:creator>Alexa Lansing</dc:creator>
  <cp:lastModifiedBy>May, Allison</cp:lastModifiedBy>
  <cp:revision>161</cp:revision>
  <dcterms:created xsi:type="dcterms:W3CDTF">2021-08-10T17:09:41Z</dcterms:created>
  <dcterms:modified xsi:type="dcterms:W3CDTF">2025-09-22T21:04:39Z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0x010100338EF989BC71C9479A1FADB99AA717CF</vt:lpwstr>
  </property>
</Properties>
</file>