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2" r:id="rId1"/>
  </p:sldMasterIdLst>
  <p:notesMasterIdLst>
    <p:notesMasterId r:id="rId35"/>
  </p:notesMasterIdLst>
  <p:sldIdLst>
    <p:sldId id="265" r:id="rId2"/>
    <p:sldId id="266" r:id="rId3"/>
    <p:sldId id="299" r:id="rId4"/>
    <p:sldId id="300" r:id="rId5"/>
    <p:sldId id="286" r:id="rId6"/>
    <p:sldId id="290" r:id="rId7"/>
    <p:sldId id="309" r:id="rId8"/>
    <p:sldId id="311" r:id="rId9"/>
    <p:sldId id="312" r:id="rId10"/>
    <p:sldId id="321" r:id="rId11"/>
    <p:sldId id="301" r:id="rId12"/>
    <p:sldId id="313" r:id="rId13"/>
    <p:sldId id="322" r:id="rId14"/>
    <p:sldId id="315" r:id="rId15"/>
    <p:sldId id="316" r:id="rId16"/>
    <p:sldId id="317" r:id="rId17"/>
    <p:sldId id="318" r:id="rId18"/>
    <p:sldId id="319" r:id="rId19"/>
    <p:sldId id="320" r:id="rId20"/>
    <p:sldId id="327" r:id="rId21"/>
    <p:sldId id="302" r:id="rId22"/>
    <p:sldId id="307" r:id="rId23"/>
    <p:sldId id="324" r:id="rId24"/>
    <p:sldId id="308" r:id="rId25"/>
    <p:sldId id="326" r:id="rId26"/>
    <p:sldId id="303" r:id="rId27"/>
    <p:sldId id="325" r:id="rId28"/>
    <p:sldId id="288" r:id="rId29"/>
    <p:sldId id="328" r:id="rId30"/>
    <p:sldId id="304" r:id="rId31"/>
    <p:sldId id="306" r:id="rId32"/>
    <p:sldId id="305" r:id="rId33"/>
    <p:sldId id="296" r:id="rId3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0C14211-6964-7719-5622-05A5ADFF9579}" name="Keller, Yamairah" initials="YK" userId="S::yakell@hcpf.co.gov::dcf1a21d-76ff-4430-9a44-88f981a3b26c" providerId="AD"/>
  <p188:author id="{2667D87A-1A18-BBFE-FEB2-57C6B6688BDA}" name="Alden, Nicky" initials="NA" userId="S::nxalde@hcpf.co.gov::0070bd44-4fbc-4962-bbbb-fbd18b1fec5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F0F5"/>
    <a:srgbClr val="D0E1EB"/>
    <a:srgbClr val="575E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AC8901-1747-4663-BF39-8C7549B2ECEE}" v="68" dt="2025-09-24T17:57:51.9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82" autoAdjust="0"/>
    <p:restoredTop sz="92373" autoAdjust="0"/>
  </p:normalViewPr>
  <p:slideViewPr>
    <p:cSldViewPr snapToGrid="0">
      <p:cViewPr varScale="1">
        <p:scale>
          <a:sx n="105" d="100"/>
          <a:sy n="105" d="100"/>
        </p:scale>
        <p:origin x="882" y="138"/>
      </p:cViewPr>
      <p:guideLst/>
    </p:cSldViewPr>
  </p:slideViewPr>
  <p:notesTextViewPr>
    <p:cViewPr>
      <p:scale>
        <a:sx n="1" d="1"/>
        <a:sy n="1" d="1"/>
      </p:scale>
      <p:origin x="0" y="0"/>
    </p:cViewPr>
  </p:notesTextViewPr>
  <p:sorterViewPr>
    <p:cViewPr>
      <p:scale>
        <a:sx n="100" d="100"/>
        <a:sy n="100" d="100"/>
      </p:scale>
      <p:origin x="0" y="-1024"/>
    </p:cViewPr>
  </p:sorterViewPr>
  <p:notesViewPr>
    <p:cSldViewPr snapToGrid="0">
      <p:cViewPr varScale="1">
        <p:scale>
          <a:sx n="50" d="100"/>
          <a:sy n="50" d="100"/>
        </p:scale>
        <p:origin x="2632" y="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den, Nicky" userId="0070bd44-4fbc-4962-bbbb-fbd18b1fec52" providerId="ADAL" clId="{C3AB9272-0D0D-4520-BFF0-801EE91BAA37}"/>
    <pc:docChg chg="undo custSel addSld delSld modSld sldOrd">
      <pc:chgData name="Alden, Nicky" userId="0070bd44-4fbc-4962-bbbb-fbd18b1fec52" providerId="ADAL" clId="{C3AB9272-0D0D-4520-BFF0-801EE91BAA37}" dt="2025-09-24T17:57:51.987" v="1370" actId="164"/>
      <pc:docMkLst>
        <pc:docMk/>
      </pc:docMkLst>
      <pc:sldChg chg="modSp mod modNotesTx">
        <pc:chgData name="Alden, Nicky" userId="0070bd44-4fbc-4962-bbbb-fbd18b1fec52" providerId="ADAL" clId="{C3AB9272-0D0D-4520-BFF0-801EE91BAA37}" dt="2025-09-12T20:30:06.303" v="1266"/>
        <pc:sldMkLst>
          <pc:docMk/>
          <pc:sldMk cId="1325608595" sldId="266"/>
        </pc:sldMkLst>
        <pc:spChg chg="mod ord">
          <ac:chgData name="Alden, Nicky" userId="0070bd44-4fbc-4962-bbbb-fbd18b1fec52" providerId="ADAL" clId="{C3AB9272-0D0D-4520-BFF0-801EE91BAA37}" dt="2025-09-12T20:29:05.579" v="1260"/>
          <ac:spMkLst>
            <pc:docMk/>
            <pc:sldMk cId="1325608595" sldId="266"/>
            <ac:spMk id="2" creationId="{912DF434-28DB-4621-A497-D62C41CE0419}"/>
          </ac:spMkLst>
        </pc:spChg>
        <pc:spChg chg="ord">
          <ac:chgData name="Alden, Nicky" userId="0070bd44-4fbc-4962-bbbb-fbd18b1fec52" providerId="ADAL" clId="{C3AB9272-0D0D-4520-BFF0-801EE91BAA37}" dt="2025-09-12T20:29:14.900" v="1261" actId="13244"/>
          <ac:spMkLst>
            <pc:docMk/>
            <pc:sldMk cId="1325608595" sldId="266"/>
            <ac:spMk id="6" creationId="{13622534-7338-51FA-537D-086BF300D4A2}"/>
          </ac:spMkLst>
        </pc:spChg>
        <pc:spChg chg="ord">
          <ac:chgData name="Alden, Nicky" userId="0070bd44-4fbc-4962-bbbb-fbd18b1fec52" providerId="ADAL" clId="{C3AB9272-0D0D-4520-BFF0-801EE91BAA37}" dt="2025-09-12T20:30:06.303" v="1266"/>
          <ac:spMkLst>
            <pc:docMk/>
            <pc:sldMk cId="1325608595" sldId="266"/>
            <ac:spMk id="10" creationId="{58DDF4DD-F886-DC35-90DD-18ADB3DF0786}"/>
          </ac:spMkLst>
        </pc:spChg>
        <pc:spChg chg="ord">
          <ac:chgData name="Alden, Nicky" userId="0070bd44-4fbc-4962-bbbb-fbd18b1fec52" providerId="ADAL" clId="{C3AB9272-0D0D-4520-BFF0-801EE91BAA37}" dt="2025-09-12T20:29:29.275" v="1263" actId="13244"/>
          <ac:spMkLst>
            <pc:docMk/>
            <pc:sldMk cId="1325608595" sldId="266"/>
            <ac:spMk id="11" creationId="{37FB9868-C209-3C42-CEF6-E3B58A22AFF7}"/>
          </ac:spMkLst>
        </pc:spChg>
        <pc:picChg chg="mod">
          <ac:chgData name="Alden, Nicky" userId="0070bd44-4fbc-4962-bbbb-fbd18b1fec52" providerId="ADAL" clId="{C3AB9272-0D0D-4520-BFF0-801EE91BAA37}" dt="2025-09-12T20:00:26.370" v="1078" actId="962"/>
          <ac:picMkLst>
            <pc:docMk/>
            <pc:sldMk cId="1325608595" sldId="266"/>
            <ac:picMk id="8" creationId="{0F6A25A0-7342-4CDD-7564-3FC74B53F517}"/>
          </ac:picMkLst>
        </pc:picChg>
        <pc:picChg chg="mod ord">
          <ac:chgData name="Alden, Nicky" userId="0070bd44-4fbc-4962-bbbb-fbd18b1fec52" providerId="ADAL" clId="{C3AB9272-0D0D-4520-BFF0-801EE91BAA37}" dt="2025-09-12T20:29:26.296" v="1262" actId="13244"/>
          <ac:picMkLst>
            <pc:docMk/>
            <pc:sldMk cId="1325608595" sldId="266"/>
            <ac:picMk id="9" creationId="{C2582260-0E04-C891-A705-FE3F2435205D}"/>
          </ac:picMkLst>
        </pc:picChg>
      </pc:sldChg>
      <pc:sldChg chg="modSp mod">
        <pc:chgData name="Alden, Nicky" userId="0070bd44-4fbc-4962-bbbb-fbd18b1fec52" providerId="ADAL" clId="{C3AB9272-0D0D-4520-BFF0-801EE91BAA37}" dt="2025-09-12T20:38:59.264" v="1327" actId="13244"/>
        <pc:sldMkLst>
          <pc:docMk/>
          <pc:sldMk cId="779750606" sldId="288"/>
        </pc:sldMkLst>
        <pc:picChg chg="ord">
          <ac:chgData name="Alden, Nicky" userId="0070bd44-4fbc-4962-bbbb-fbd18b1fec52" providerId="ADAL" clId="{C3AB9272-0D0D-4520-BFF0-801EE91BAA37}" dt="2025-09-12T20:38:59.264" v="1327" actId="13244"/>
          <ac:picMkLst>
            <pc:docMk/>
            <pc:sldMk cId="779750606" sldId="288"/>
            <ac:picMk id="7" creationId="{D5B03393-F949-9357-CA8B-CCDBE1F0A35D}"/>
          </ac:picMkLst>
        </pc:picChg>
      </pc:sldChg>
      <pc:sldChg chg="delSp mod">
        <pc:chgData name="Alden, Nicky" userId="0070bd44-4fbc-4962-bbbb-fbd18b1fec52" providerId="ADAL" clId="{C3AB9272-0D0D-4520-BFF0-801EE91BAA37}" dt="2025-09-12T20:39:51.342" v="1333" actId="478"/>
        <pc:sldMkLst>
          <pc:docMk/>
          <pc:sldMk cId="1609673525" sldId="296"/>
        </pc:sldMkLst>
      </pc:sldChg>
      <pc:sldChg chg="addSp modSp mod">
        <pc:chgData name="Alden, Nicky" userId="0070bd44-4fbc-4962-bbbb-fbd18b1fec52" providerId="ADAL" clId="{C3AB9272-0D0D-4520-BFF0-801EE91BAA37}" dt="2025-09-12T20:31:37.936" v="1275" actId="13244"/>
        <pc:sldMkLst>
          <pc:docMk/>
          <pc:sldMk cId="4251855633" sldId="299"/>
        </pc:sldMkLst>
        <pc:spChg chg="ord">
          <ac:chgData name="Alden, Nicky" userId="0070bd44-4fbc-4962-bbbb-fbd18b1fec52" providerId="ADAL" clId="{C3AB9272-0D0D-4520-BFF0-801EE91BAA37}" dt="2025-09-12T20:30:24.568" v="1267" actId="13244"/>
          <ac:spMkLst>
            <pc:docMk/>
            <pc:sldMk cId="4251855633" sldId="299"/>
            <ac:spMk id="4" creationId="{2794213C-32BF-B24B-8319-5E9A50885DC5}"/>
          </ac:spMkLst>
        </pc:spChg>
        <pc:spChg chg="ord">
          <ac:chgData name="Alden, Nicky" userId="0070bd44-4fbc-4962-bbbb-fbd18b1fec52" providerId="ADAL" clId="{C3AB9272-0D0D-4520-BFF0-801EE91BAA37}" dt="2025-09-12T20:31:37.936" v="1275" actId="13244"/>
          <ac:spMkLst>
            <pc:docMk/>
            <pc:sldMk cId="4251855633" sldId="299"/>
            <ac:spMk id="9" creationId="{BA73D831-B4B8-4BC0-CCCF-91902A9BC8BE}"/>
          </ac:spMkLst>
        </pc:spChg>
        <pc:spChg chg="ord">
          <ac:chgData name="Alden, Nicky" userId="0070bd44-4fbc-4962-bbbb-fbd18b1fec52" providerId="ADAL" clId="{C3AB9272-0D0D-4520-BFF0-801EE91BAA37}" dt="2025-09-12T20:31:09.906" v="1271" actId="13244"/>
          <ac:spMkLst>
            <pc:docMk/>
            <pc:sldMk cId="4251855633" sldId="299"/>
            <ac:spMk id="10" creationId="{6EFDE9C1-E277-03C4-FDE5-4BCF7B8A6723}"/>
          </ac:spMkLst>
        </pc:spChg>
        <pc:spChg chg="mod">
          <ac:chgData name="Alden, Nicky" userId="0070bd44-4fbc-4962-bbbb-fbd18b1fec52" providerId="ADAL" clId="{C3AB9272-0D0D-4520-BFF0-801EE91BAA37}" dt="2025-09-12T20:30:43.139" v="1268" actId="164"/>
          <ac:spMkLst>
            <pc:docMk/>
            <pc:sldMk cId="4251855633" sldId="299"/>
            <ac:spMk id="44" creationId="{4F05F3D5-5B50-71ED-A70D-052BF5CFBD24}"/>
          </ac:spMkLst>
        </pc:spChg>
        <pc:spChg chg="mod">
          <ac:chgData name="Alden, Nicky" userId="0070bd44-4fbc-4962-bbbb-fbd18b1fec52" providerId="ADAL" clId="{C3AB9272-0D0D-4520-BFF0-801EE91BAA37}" dt="2025-09-12T20:30:47.333" v="1269" actId="164"/>
          <ac:spMkLst>
            <pc:docMk/>
            <pc:sldMk cId="4251855633" sldId="299"/>
            <ac:spMk id="81" creationId="{0B271BEA-5A98-9601-ECDE-EF8BA5337558}"/>
          </ac:spMkLst>
        </pc:spChg>
        <pc:spChg chg="mod ord">
          <ac:chgData name="Alden, Nicky" userId="0070bd44-4fbc-4962-bbbb-fbd18b1fec52" providerId="ADAL" clId="{C3AB9272-0D0D-4520-BFF0-801EE91BAA37}" dt="2025-09-12T20:31:29.459" v="1274" actId="164"/>
          <ac:spMkLst>
            <pc:docMk/>
            <pc:sldMk cId="4251855633" sldId="299"/>
            <ac:spMk id="86" creationId="{6EF0DFF7-5441-10F7-3141-FEA1F997AE00}"/>
          </ac:spMkLst>
        </pc:spChg>
        <pc:grpChg chg="add mod ord">
          <ac:chgData name="Alden, Nicky" userId="0070bd44-4fbc-4962-bbbb-fbd18b1fec52" providerId="ADAL" clId="{C3AB9272-0D0D-4520-BFF0-801EE91BAA37}" dt="2025-09-12T20:30:58.652" v="1270" actId="13244"/>
          <ac:grpSpMkLst>
            <pc:docMk/>
            <pc:sldMk cId="4251855633" sldId="299"/>
            <ac:grpSpMk id="3" creationId="{926CB196-4099-E669-A47E-EC07262437A9}"/>
          </ac:grpSpMkLst>
        </pc:grpChg>
        <pc:grpChg chg="add mod">
          <ac:chgData name="Alden, Nicky" userId="0070bd44-4fbc-4962-bbbb-fbd18b1fec52" providerId="ADAL" clId="{C3AB9272-0D0D-4520-BFF0-801EE91BAA37}" dt="2025-09-12T20:30:47.333" v="1269" actId="164"/>
          <ac:grpSpMkLst>
            <pc:docMk/>
            <pc:sldMk cId="4251855633" sldId="299"/>
            <ac:grpSpMk id="6" creationId="{DAA83DC3-8E11-DB44-16CA-6C20125D4D2F}"/>
          </ac:grpSpMkLst>
        </pc:grpChg>
        <pc:grpChg chg="add mod">
          <ac:chgData name="Alden, Nicky" userId="0070bd44-4fbc-4962-bbbb-fbd18b1fec52" providerId="ADAL" clId="{C3AB9272-0D0D-4520-BFF0-801EE91BAA37}" dt="2025-09-12T20:31:29.459" v="1274" actId="164"/>
          <ac:grpSpMkLst>
            <pc:docMk/>
            <pc:sldMk cId="4251855633" sldId="299"/>
            <ac:grpSpMk id="11" creationId="{B8BE56A3-C60D-D87D-FAA9-3D534527A863}"/>
          </ac:grpSpMkLst>
        </pc:grpChg>
        <pc:grpChg chg="mod">
          <ac:chgData name="Alden, Nicky" userId="0070bd44-4fbc-4962-bbbb-fbd18b1fec52" providerId="ADAL" clId="{C3AB9272-0D0D-4520-BFF0-801EE91BAA37}" dt="2025-09-12T20:30:43.139" v="1268" actId="164"/>
          <ac:grpSpMkLst>
            <pc:docMk/>
            <pc:sldMk cId="4251855633" sldId="299"/>
            <ac:grpSpMk id="75" creationId="{9BFDF558-F961-A116-23E2-0FACA65B7140}"/>
          </ac:grpSpMkLst>
        </pc:grpChg>
        <pc:picChg chg="mod">
          <ac:chgData name="Alden, Nicky" userId="0070bd44-4fbc-4962-bbbb-fbd18b1fec52" providerId="ADAL" clId="{C3AB9272-0D0D-4520-BFF0-801EE91BAA37}" dt="2025-09-12T20:30:47.333" v="1269" actId="164"/>
          <ac:picMkLst>
            <pc:docMk/>
            <pc:sldMk cId="4251855633" sldId="299"/>
            <ac:picMk id="5" creationId="{813EFB6C-02AB-B986-B329-3653B147ACA8}"/>
          </ac:picMkLst>
        </pc:picChg>
        <pc:picChg chg="mod">
          <ac:chgData name="Alden, Nicky" userId="0070bd44-4fbc-4962-bbbb-fbd18b1fec52" providerId="ADAL" clId="{C3AB9272-0D0D-4520-BFF0-801EE91BAA37}" dt="2025-09-12T20:30:47.333" v="1269" actId="164"/>
          <ac:picMkLst>
            <pc:docMk/>
            <pc:sldMk cId="4251855633" sldId="299"/>
            <ac:picMk id="7" creationId="{24574BAF-D4CC-993E-D9F0-FDDD9BAD7045}"/>
          </ac:picMkLst>
        </pc:picChg>
        <pc:picChg chg="mod">
          <ac:chgData name="Alden, Nicky" userId="0070bd44-4fbc-4962-bbbb-fbd18b1fec52" providerId="ADAL" clId="{C3AB9272-0D0D-4520-BFF0-801EE91BAA37}" dt="2025-09-12T20:31:29.459" v="1274" actId="164"/>
          <ac:picMkLst>
            <pc:docMk/>
            <pc:sldMk cId="4251855633" sldId="299"/>
            <ac:picMk id="13" creationId="{38F09543-0032-2690-C9C2-EB08A9C052EC}"/>
          </ac:picMkLst>
        </pc:picChg>
        <pc:picChg chg="mod">
          <ac:chgData name="Alden, Nicky" userId="0070bd44-4fbc-4962-bbbb-fbd18b1fec52" providerId="ADAL" clId="{C3AB9272-0D0D-4520-BFF0-801EE91BAA37}" dt="2025-09-12T20:31:29.459" v="1274" actId="164"/>
          <ac:picMkLst>
            <pc:docMk/>
            <pc:sldMk cId="4251855633" sldId="299"/>
            <ac:picMk id="16" creationId="{5B7399C1-7672-4A31-8FF0-F6BFBFEFCC80}"/>
          </ac:picMkLst>
        </pc:picChg>
        <pc:picChg chg="mod">
          <ac:chgData name="Alden, Nicky" userId="0070bd44-4fbc-4962-bbbb-fbd18b1fec52" providerId="ADAL" clId="{C3AB9272-0D0D-4520-BFF0-801EE91BAA37}" dt="2025-09-12T20:30:43.139" v="1268" actId="164"/>
          <ac:picMkLst>
            <pc:docMk/>
            <pc:sldMk cId="4251855633" sldId="299"/>
            <ac:picMk id="80" creationId="{FC49B05F-8948-CEDA-F05D-109ABC45A366}"/>
          </ac:picMkLst>
        </pc:picChg>
      </pc:sldChg>
      <pc:sldChg chg="delSp modSp mod">
        <pc:chgData name="Alden, Nicky" userId="0070bd44-4fbc-4962-bbbb-fbd18b1fec52" providerId="ADAL" clId="{C3AB9272-0D0D-4520-BFF0-801EE91BAA37}" dt="2025-09-24T16:39:03.379" v="1359" actId="408"/>
        <pc:sldMkLst>
          <pc:docMk/>
          <pc:sldMk cId="3412453503" sldId="300"/>
        </pc:sldMkLst>
        <pc:spChg chg="ord">
          <ac:chgData name="Alden, Nicky" userId="0070bd44-4fbc-4962-bbbb-fbd18b1fec52" providerId="ADAL" clId="{C3AB9272-0D0D-4520-BFF0-801EE91BAA37}" dt="2025-09-12T20:31:49.412" v="1276" actId="13244"/>
          <ac:spMkLst>
            <pc:docMk/>
            <pc:sldMk cId="3412453503" sldId="300"/>
            <ac:spMk id="4" creationId="{A9E86C6E-2945-B13B-D8FA-BDB3036F9ED2}"/>
          </ac:spMkLst>
        </pc:spChg>
        <pc:spChg chg="del">
          <ac:chgData name="Alden, Nicky" userId="0070bd44-4fbc-4962-bbbb-fbd18b1fec52" providerId="ADAL" clId="{C3AB9272-0D0D-4520-BFF0-801EE91BAA37}" dt="2025-09-24T16:37:28.833" v="1334" actId="478"/>
          <ac:spMkLst>
            <pc:docMk/>
            <pc:sldMk cId="3412453503" sldId="300"/>
            <ac:spMk id="6" creationId="{04C6F5DE-7C9F-4EE3-7D23-7A52B262557D}"/>
          </ac:spMkLst>
        </pc:spChg>
        <pc:spChg chg="mod ord">
          <ac:chgData name="Alden, Nicky" userId="0070bd44-4fbc-4962-bbbb-fbd18b1fec52" providerId="ADAL" clId="{C3AB9272-0D0D-4520-BFF0-801EE91BAA37}" dt="2025-09-24T16:39:03.379" v="1359" actId="408"/>
          <ac:spMkLst>
            <pc:docMk/>
            <pc:sldMk cId="3412453503" sldId="300"/>
            <ac:spMk id="9" creationId="{9C86F05F-46E2-87A8-83D4-2B3723E822DB}"/>
          </ac:spMkLst>
        </pc:spChg>
        <pc:spChg chg="mod">
          <ac:chgData name="Alden, Nicky" userId="0070bd44-4fbc-4962-bbbb-fbd18b1fec52" providerId="ADAL" clId="{C3AB9272-0D0D-4520-BFF0-801EE91BAA37}" dt="2025-09-24T16:38:38.287" v="1357" actId="1037"/>
          <ac:spMkLst>
            <pc:docMk/>
            <pc:sldMk cId="3412453503" sldId="300"/>
            <ac:spMk id="10" creationId="{8BFEE559-AF8E-D322-2515-AE43A8961619}"/>
          </ac:spMkLst>
        </pc:spChg>
        <pc:grpChg chg="mod">
          <ac:chgData name="Alden, Nicky" userId="0070bd44-4fbc-4962-bbbb-fbd18b1fec52" providerId="ADAL" clId="{C3AB9272-0D0D-4520-BFF0-801EE91BAA37}" dt="2025-09-12T20:01:53.643" v="1112" actId="962"/>
          <ac:grpSpMkLst>
            <pc:docMk/>
            <pc:sldMk cId="3412453503" sldId="300"/>
            <ac:grpSpMk id="3" creationId="{E8FB2D5A-2442-3B92-CEC3-6FD69A8EEBD9}"/>
          </ac:grpSpMkLst>
        </pc:grpChg>
        <pc:grpChg chg="mod">
          <ac:chgData name="Alden, Nicky" userId="0070bd44-4fbc-4962-bbbb-fbd18b1fec52" providerId="ADAL" clId="{C3AB9272-0D0D-4520-BFF0-801EE91BAA37}" dt="2025-09-24T16:38:48.602" v="1358" actId="408"/>
          <ac:grpSpMkLst>
            <pc:docMk/>
            <pc:sldMk cId="3412453503" sldId="300"/>
            <ac:grpSpMk id="5" creationId="{8613F79C-FCB2-92B3-AF38-77F7FB6137E8}"/>
          </ac:grpSpMkLst>
        </pc:grpChg>
        <pc:grpChg chg="mod">
          <ac:chgData name="Alden, Nicky" userId="0070bd44-4fbc-4962-bbbb-fbd18b1fec52" providerId="ADAL" clId="{C3AB9272-0D0D-4520-BFF0-801EE91BAA37}" dt="2025-09-24T16:38:38.287" v="1357" actId="1037"/>
          <ac:grpSpMkLst>
            <pc:docMk/>
            <pc:sldMk cId="3412453503" sldId="300"/>
            <ac:grpSpMk id="7" creationId="{CEDE8186-9975-CD04-9EE7-E4AFE88C1001}"/>
          </ac:grpSpMkLst>
        </pc:grpChg>
        <pc:grpChg chg="del mod">
          <ac:chgData name="Alden, Nicky" userId="0070bd44-4fbc-4962-bbbb-fbd18b1fec52" providerId="ADAL" clId="{C3AB9272-0D0D-4520-BFF0-801EE91BAA37}" dt="2025-09-24T16:37:28.833" v="1334" actId="478"/>
          <ac:grpSpMkLst>
            <pc:docMk/>
            <pc:sldMk cId="3412453503" sldId="300"/>
            <ac:grpSpMk id="12" creationId="{9301D55F-08E4-E32F-3815-8A7EC58F0372}"/>
          </ac:grpSpMkLst>
        </pc:grpChg>
      </pc:sldChg>
      <pc:sldChg chg="addSp delSp modSp mod">
        <pc:chgData name="Alden, Nicky" userId="0070bd44-4fbc-4962-bbbb-fbd18b1fec52" providerId="ADAL" clId="{C3AB9272-0D0D-4520-BFF0-801EE91BAA37}" dt="2025-09-12T15:01:37.845" v="63" actId="20577"/>
        <pc:sldMkLst>
          <pc:docMk/>
          <pc:sldMk cId="600532672" sldId="303"/>
        </pc:sldMkLst>
        <pc:spChg chg="mod">
          <ac:chgData name="Alden, Nicky" userId="0070bd44-4fbc-4962-bbbb-fbd18b1fec52" providerId="ADAL" clId="{C3AB9272-0D0D-4520-BFF0-801EE91BAA37}" dt="2025-09-12T15:01:37.845" v="63" actId="20577"/>
          <ac:spMkLst>
            <pc:docMk/>
            <pc:sldMk cId="600532672" sldId="303"/>
            <ac:spMk id="2" creationId="{5A8FFB8D-1C8E-A4A9-99DF-76B301180819}"/>
          </ac:spMkLst>
        </pc:spChg>
      </pc:sldChg>
      <pc:sldChg chg="modSp mod">
        <pc:chgData name="Alden, Nicky" userId="0070bd44-4fbc-4962-bbbb-fbd18b1fec52" providerId="ADAL" clId="{C3AB9272-0D0D-4520-BFF0-801EE91BAA37}" dt="2025-09-12T18:39:57.335" v="1074" actId="20577"/>
        <pc:sldMkLst>
          <pc:docMk/>
          <pc:sldMk cId="3189053020" sldId="305"/>
        </pc:sldMkLst>
        <pc:spChg chg="mod">
          <ac:chgData name="Alden, Nicky" userId="0070bd44-4fbc-4962-bbbb-fbd18b1fec52" providerId="ADAL" clId="{C3AB9272-0D0D-4520-BFF0-801EE91BAA37}" dt="2025-09-12T18:39:57.335" v="1074" actId="20577"/>
          <ac:spMkLst>
            <pc:docMk/>
            <pc:sldMk cId="3189053020" sldId="305"/>
            <ac:spMk id="148" creationId="{3A612395-D9A9-A139-1671-055B396908CB}"/>
          </ac:spMkLst>
        </pc:spChg>
      </pc:sldChg>
      <pc:sldChg chg="modSp mod">
        <pc:chgData name="Alden, Nicky" userId="0070bd44-4fbc-4962-bbbb-fbd18b1fec52" providerId="ADAL" clId="{C3AB9272-0D0D-4520-BFF0-801EE91BAA37}" dt="2025-09-12T20:39:27.756" v="1332" actId="13244"/>
        <pc:sldMkLst>
          <pc:docMk/>
          <pc:sldMk cId="3213171849" sldId="306"/>
        </pc:sldMkLst>
        <pc:spChg chg="ord">
          <ac:chgData name="Alden, Nicky" userId="0070bd44-4fbc-4962-bbbb-fbd18b1fec52" providerId="ADAL" clId="{C3AB9272-0D0D-4520-BFF0-801EE91BAA37}" dt="2025-09-12T20:39:15.128" v="1330" actId="13244"/>
          <ac:spMkLst>
            <pc:docMk/>
            <pc:sldMk cId="3213171849" sldId="306"/>
            <ac:spMk id="4" creationId="{BF6C448B-809F-1456-C754-4D549263E576}"/>
          </ac:spMkLst>
        </pc:spChg>
        <pc:spChg chg="ord">
          <ac:chgData name="Alden, Nicky" userId="0070bd44-4fbc-4962-bbbb-fbd18b1fec52" providerId="ADAL" clId="{C3AB9272-0D0D-4520-BFF0-801EE91BAA37}" dt="2025-09-12T20:39:27.756" v="1332" actId="13244"/>
          <ac:spMkLst>
            <pc:docMk/>
            <pc:sldMk cId="3213171849" sldId="306"/>
            <ac:spMk id="9" creationId="{D5F26458-9FF1-FD1B-C179-7A65989C57A7}"/>
          </ac:spMkLst>
        </pc:spChg>
        <pc:grpChg chg="mod ord">
          <ac:chgData name="Alden, Nicky" userId="0070bd44-4fbc-4962-bbbb-fbd18b1fec52" providerId="ADAL" clId="{C3AB9272-0D0D-4520-BFF0-801EE91BAA37}" dt="2025-09-12T20:39:20.862" v="1331" actId="13244"/>
          <ac:grpSpMkLst>
            <pc:docMk/>
            <pc:sldMk cId="3213171849" sldId="306"/>
            <ac:grpSpMk id="3" creationId="{76E0E882-5EF3-580C-33AF-4A8FF26695E3}"/>
          </ac:grpSpMkLst>
        </pc:grpChg>
        <pc:grpChg chg="mod">
          <ac:chgData name="Alden, Nicky" userId="0070bd44-4fbc-4962-bbbb-fbd18b1fec52" providerId="ADAL" clId="{C3AB9272-0D0D-4520-BFF0-801EE91BAA37}" dt="2025-09-12T20:26:34.821" v="1195" actId="962"/>
          <ac:grpSpMkLst>
            <pc:docMk/>
            <pc:sldMk cId="3213171849" sldId="306"/>
            <ac:grpSpMk id="6" creationId="{025A2CDF-055C-0789-CE22-C7BECA29F895}"/>
          </ac:grpSpMkLst>
        </pc:grpChg>
        <pc:grpChg chg="mod">
          <ac:chgData name="Alden, Nicky" userId="0070bd44-4fbc-4962-bbbb-fbd18b1fec52" providerId="ADAL" clId="{C3AB9272-0D0D-4520-BFF0-801EE91BAA37}" dt="2025-09-12T20:39:11.564" v="1329" actId="1076"/>
          <ac:grpSpMkLst>
            <pc:docMk/>
            <pc:sldMk cId="3213171849" sldId="306"/>
            <ac:grpSpMk id="11" creationId="{AAEAE3CC-F475-410B-8B9D-E6B7FB6767C1}"/>
          </ac:grpSpMkLst>
        </pc:grpChg>
      </pc:sldChg>
      <pc:sldChg chg="addSp delSp modSp mod">
        <pc:chgData name="Alden, Nicky" userId="0070bd44-4fbc-4962-bbbb-fbd18b1fec52" providerId="ADAL" clId="{C3AB9272-0D0D-4520-BFF0-801EE91BAA37}" dt="2025-09-12T20:35:42.083" v="1305" actId="13244"/>
        <pc:sldMkLst>
          <pc:docMk/>
          <pc:sldMk cId="1416978721" sldId="307"/>
        </pc:sldMkLst>
        <pc:spChg chg="add mod ord">
          <ac:chgData name="Alden, Nicky" userId="0070bd44-4fbc-4962-bbbb-fbd18b1fec52" providerId="ADAL" clId="{C3AB9272-0D0D-4520-BFF0-801EE91BAA37}" dt="2025-09-12T20:35:42.083" v="1305" actId="13244"/>
          <ac:spMkLst>
            <pc:docMk/>
            <pc:sldMk cId="1416978721" sldId="307"/>
            <ac:spMk id="2" creationId="{6156A036-A88F-FE99-4546-19A2D0C09B7A}"/>
          </ac:spMkLst>
        </pc:spChg>
        <pc:spChg chg="ord">
          <ac:chgData name="Alden, Nicky" userId="0070bd44-4fbc-4962-bbbb-fbd18b1fec52" providerId="ADAL" clId="{C3AB9272-0D0D-4520-BFF0-801EE91BAA37}" dt="2025-09-12T20:35:27.297" v="1303" actId="13244"/>
          <ac:spMkLst>
            <pc:docMk/>
            <pc:sldMk cId="1416978721" sldId="307"/>
            <ac:spMk id="5" creationId="{6C904479-9F18-AF0D-14C7-E36583AE395F}"/>
          </ac:spMkLst>
        </pc:spChg>
        <pc:picChg chg="mod ord">
          <ac:chgData name="Alden, Nicky" userId="0070bd44-4fbc-4962-bbbb-fbd18b1fec52" providerId="ADAL" clId="{C3AB9272-0D0D-4520-BFF0-801EE91BAA37}" dt="2025-09-12T20:35:33.590" v="1304" actId="13244"/>
          <ac:picMkLst>
            <pc:docMk/>
            <pc:sldMk cId="1416978721" sldId="307"/>
            <ac:picMk id="9" creationId="{A99B6A71-F0D2-24FE-BEF2-DD85FF5B0E77}"/>
          </ac:picMkLst>
        </pc:picChg>
        <pc:picChg chg="mod">
          <ac:chgData name="Alden, Nicky" userId="0070bd44-4fbc-4962-bbbb-fbd18b1fec52" providerId="ADAL" clId="{C3AB9272-0D0D-4520-BFF0-801EE91BAA37}" dt="2025-09-12T20:20:42.527" v="1157" actId="962"/>
          <ac:picMkLst>
            <pc:docMk/>
            <pc:sldMk cId="1416978721" sldId="307"/>
            <ac:picMk id="14" creationId="{58E8B94E-6BBB-99BC-6191-2E29779F2DEB}"/>
          </ac:picMkLst>
        </pc:picChg>
      </pc:sldChg>
      <pc:sldChg chg="addSp delSp modSp mod modNotesTx">
        <pc:chgData name="Alden, Nicky" userId="0070bd44-4fbc-4962-bbbb-fbd18b1fec52" providerId="ADAL" clId="{C3AB9272-0D0D-4520-BFF0-801EE91BAA37}" dt="2025-09-12T20:38:26.202" v="1325" actId="13244"/>
        <pc:sldMkLst>
          <pc:docMk/>
          <pc:sldMk cId="3336379859" sldId="308"/>
        </pc:sldMkLst>
        <pc:spChg chg="add mod ord">
          <ac:chgData name="Alden, Nicky" userId="0070bd44-4fbc-4962-bbbb-fbd18b1fec52" providerId="ADAL" clId="{C3AB9272-0D0D-4520-BFF0-801EE91BAA37}" dt="2025-09-12T20:38:20.903" v="1324" actId="13244"/>
          <ac:spMkLst>
            <pc:docMk/>
            <pc:sldMk cId="3336379859" sldId="308"/>
            <ac:spMk id="3" creationId="{1E4213CF-E670-13B8-D165-D1DFD3EEE549}"/>
          </ac:spMkLst>
        </pc:spChg>
        <pc:spChg chg="ord">
          <ac:chgData name="Alden, Nicky" userId="0070bd44-4fbc-4962-bbbb-fbd18b1fec52" providerId="ADAL" clId="{C3AB9272-0D0D-4520-BFF0-801EE91BAA37}" dt="2025-09-12T20:38:18.296" v="1323" actId="13244"/>
          <ac:spMkLst>
            <pc:docMk/>
            <pc:sldMk cId="3336379859" sldId="308"/>
            <ac:spMk id="5" creationId="{6EC321E8-D727-65D1-81FA-0E810659E0AC}"/>
          </ac:spMkLst>
        </pc:spChg>
        <pc:picChg chg="add mod ord">
          <ac:chgData name="Alden, Nicky" userId="0070bd44-4fbc-4962-bbbb-fbd18b1fec52" providerId="ADAL" clId="{C3AB9272-0D0D-4520-BFF0-801EE91BAA37}" dt="2025-09-12T20:38:26.202" v="1325" actId="13244"/>
          <ac:picMkLst>
            <pc:docMk/>
            <pc:sldMk cId="3336379859" sldId="308"/>
            <ac:picMk id="2" creationId="{1059CB98-CB76-3D70-BBA8-7FA7EB07DBA1}"/>
          </ac:picMkLst>
        </pc:picChg>
        <pc:picChg chg="mod">
          <ac:chgData name="Alden, Nicky" userId="0070bd44-4fbc-4962-bbbb-fbd18b1fec52" providerId="ADAL" clId="{C3AB9272-0D0D-4520-BFF0-801EE91BAA37}" dt="2025-09-12T20:22:58.460" v="1171" actId="962"/>
          <ac:picMkLst>
            <pc:docMk/>
            <pc:sldMk cId="3336379859" sldId="308"/>
            <ac:picMk id="16" creationId="{27F1E890-391B-C276-CDAE-A57B642D3F68}"/>
          </ac:picMkLst>
        </pc:picChg>
        <pc:picChg chg="mod">
          <ac:chgData name="Alden, Nicky" userId="0070bd44-4fbc-4962-bbbb-fbd18b1fec52" providerId="ADAL" clId="{C3AB9272-0D0D-4520-BFF0-801EE91BAA37}" dt="2025-09-12T20:24:24.301" v="1173" actId="962"/>
          <ac:picMkLst>
            <pc:docMk/>
            <pc:sldMk cId="3336379859" sldId="308"/>
            <ac:picMk id="19" creationId="{9C48F57C-D605-8698-C2D1-20F4C8B6D394}"/>
          </ac:picMkLst>
        </pc:picChg>
      </pc:sldChg>
      <pc:sldChg chg="modSp mod">
        <pc:chgData name="Alden, Nicky" userId="0070bd44-4fbc-4962-bbbb-fbd18b1fec52" providerId="ADAL" clId="{C3AB9272-0D0D-4520-BFF0-801EE91BAA37}" dt="2025-09-12T20:02:32.788" v="1117" actId="962"/>
        <pc:sldMkLst>
          <pc:docMk/>
          <pc:sldMk cId="2260993671" sldId="309"/>
        </pc:sldMkLst>
        <pc:picChg chg="mod">
          <ac:chgData name="Alden, Nicky" userId="0070bd44-4fbc-4962-bbbb-fbd18b1fec52" providerId="ADAL" clId="{C3AB9272-0D0D-4520-BFF0-801EE91BAA37}" dt="2025-09-12T20:02:32.788" v="1117" actId="962"/>
          <ac:picMkLst>
            <pc:docMk/>
            <pc:sldMk cId="2260993671" sldId="309"/>
            <ac:picMk id="12" creationId="{526B08B2-2459-DDE4-95A8-33EF1C019B78}"/>
          </ac:picMkLst>
        </pc:picChg>
      </pc:sldChg>
      <pc:sldChg chg="modSp mod">
        <pc:chgData name="Alden, Nicky" userId="0070bd44-4fbc-4962-bbbb-fbd18b1fec52" providerId="ADAL" clId="{C3AB9272-0D0D-4520-BFF0-801EE91BAA37}" dt="2025-09-12T20:32:26.886" v="1278" actId="13244"/>
        <pc:sldMkLst>
          <pc:docMk/>
          <pc:sldMk cId="2360182096" sldId="311"/>
        </pc:sldMkLst>
        <pc:spChg chg="mod">
          <ac:chgData name="Alden, Nicky" userId="0070bd44-4fbc-4962-bbbb-fbd18b1fec52" providerId="ADAL" clId="{C3AB9272-0D0D-4520-BFF0-801EE91BAA37}" dt="2025-09-12T15:51:15.781" v="637" actId="1076"/>
          <ac:spMkLst>
            <pc:docMk/>
            <pc:sldMk cId="2360182096" sldId="311"/>
            <ac:spMk id="3" creationId="{648ACB4C-64D9-6C9B-9EBB-08A2E3731E3D}"/>
          </ac:spMkLst>
        </pc:spChg>
        <pc:spChg chg="ord">
          <ac:chgData name="Alden, Nicky" userId="0070bd44-4fbc-4962-bbbb-fbd18b1fec52" providerId="ADAL" clId="{C3AB9272-0D0D-4520-BFF0-801EE91BAA37}" dt="2025-09-12T20:32:26.886" v="1278" actId="13244"/>
          <ac:spMkLst>
            <pc:docMk/>
            <pc:sldMk cId="2360182096" sldId="311"/>
            <ac:spMk id="7" creationId="{77EB6A70-2CE5-3BC3-DE60-60B9DE6DBC58}"/>
          </ac:spMkLst>
        </pc:spChg>
        <pc:spChg chg="mod">
          <ac:chgData name="Alden, Nicky" userId="0070bd44-4fbc-4962-bbbb-fbd18b1fec52" providerId="ADAL" clId="{C3AB9272-0D0D-4520-BFF0-801EE91BAA37}" dt="2025-09-12T15:51:21.452" v="638" actId="1076"/>
          <ac:spMkLst>
            <pc:docMk/>
            <pc:sldMk cId="2360182096" sldId="311"/>
            <ac:spMk id="8" creationId="{B6B21656-DC36-4354-E49C-648DCC0CA888}"/>
          </ac:spMkLst>
        </pc:spChg>
        <pc:spChg chg="mod">
          <ac:chgData name="Alden, Nicky" userId="0070bd44-4fbc-4962-bbbb-fbd18b1fec52" providerId="ADAL" clId="{C3AB9272-0D0D-4520-BFF0-801EE91BAA37}" dt="2025-09-12T20:02:36.571" v="1118" actId="962"/>
          <ac:spMkLst>
            <pc:docMk/>
            <pc:sldMk cId="2360182096" sldId="311"/>
            <ac:spMk id="12" creationId="{02D5E0C0-6ABD-C1A6-CD5C-F64251E5C7A4}"/>
          </ac:spMkLst>
        </pc:spChg>
      </pc:sldChg>
      <pc:sldChg chg="addSp delSp modSp mod">
        <pc:chgData name="Alden, Nicky" userId="0070bd44-4fbc-4962-bbbb-fbd18b1fec52" providerId="ADAL" clId="{C3AB9272-0D0D-4520-BFF0-801EE91BAA37}" dt="2025-09-12T20:32:39.087" v="1279" actId="13244"/>
        <pc:sldMkLst>
          <pc:docMk/>
          <pc:sldMk cId="398380060" sldId="312"/>
        </pc:sldMkLst>
        <pc:spChg chg="ord">
          <ac:chgData name="Alden, Nicky" userId="0070bd44-4fbc-4962-bbbb-fbd18b1fec52" providerId="ADAL" clId="{C3AB9272-0D0D-4520-BFF0-801EE91BAA37}" dt="2025-09-12T20:32:39.087" v="1279" actId="13244"/>
          <ac:spMkLst>
            <pc:docMk/>
            <pc:sldMk cId="398380060" sldId="312"/>
            <ac:spMk id="5" creationId="{E4388D87-4110-E604-05F9-A5339D034728}"/>
          </ac:spMkLst>
        </pc:spChg>
        <pc:grpChg chg="mod">
          <ac:chgData name="Alden, Nicky" userId="0070bd44-4fbc-4962-bbbb-fbd18b1fec52" providerId="ADAL" clId="{C3AB9272-0D0D-4520-BFF0-801EE91BAA37}" dt="2025-09-12T20:02:38.105" v="1119" actId="962"/>
          <ac:grpSpMkLst>
            <pc:docMk/>
            <pc:sldMk cId="398380060" sldId="312"/>
            <ac:grpSpMk id="14" creationId="{5AF5E55C-4218-DE60-CC81-E5495A5938BD}"/>
          </ac:grpSpMkLst>
        </pc:grpChg>
        <pc:picChg chg="add mod">
          <ac:chgData name="Alden, Nicky" userId="0070bd44-4fbc-4962-bbbb-fbd18b1fec52" providerId="ADAL" clId="{C3AB9272-0D0D-4520-BFF0-801EE91BAA37}" dt="2025-09-12T20:03:41.626" v="1121" actId="962"/>
          <ac:picMkLst>
            <pc:docMk/>
            <pc:sldMk cId="398380060" sldId="312"/>
            <ac:picMk id="2" creationId="{1F131B85-AD4E-1DBC-1BF0-3FCDE38E092C}"/>
          </ac:picMkLst>
        </pc:picChg>
      </pc:sldChg>
      <pc:sldChg chg="addSp modSp mod">
        <pc:chgData name="Alden, Nicky" userId="0070bd44-4fbc-4962-bbbb-fbd18b1fec52" providerId="ADAL" clId="{C3AB9272-0D0D-4520-BFF0-801EE91BAA37}" dt="2025-09-12T20:33:35.177" v="1287" actId="13244"/>
        <pc:sldMkLst>
          <pc:docMk/>
          <pc:sldMk cId="23447294" sldId="313"/>
        </pc:sldMkLst>
        <pc:spChg chg="ord">
          <ac:chgData name="Alden, Nicky" userId="0070bd44-4fbc-4962-bbbb-fbd18b1fec52" providerId="ADAL" clId="{C3AB9272-0D0D-4520-BFF0-801EE91BAA37}" dt="2025-09-12T20:33:35.177" v="1287" actId="13244"/>
          <ac:spMkLst>
            <pc:docMk/>
            <pc:sldMk cId="23447294" sldId="313"/>
            <ac:spMk id="4" creationId="{55FA021B-3817-A312-610F-3F9E53F6FE9A}"/>
          </ac:spMkLst>
        </pc:spChg>
        <pc:spChg chg="mod">
          <ac:chgData name="Alden, Nicky" userId="0070bd44-4fbc-4962-bbbb-fbd18b1fec52" providerId="ADAL" clId="{C3AB9272-0D0D-4520-BFF0-801EE91BAA37}" dt="2025-09-12T20:32:54.468" v="1280" actId="164"/>
          <ac:spMkLst>
            <pc:docMk/>
            <pc:sldMk cId="23447294" sldId="313"/>
            <ac:spMk id="7" creationId="{E441A3DC-5ABD-C243-27FF-9A9B11FCE45B}"/>
          </ac:spMkLst>
        </pc:spChg>
        <pc:spChg chg="mod">
          <ac:chgData name="Alden, Nicky" userId="0070bd44-4fbc-4962-bbbb-fbd18b1fec52" providerId="ADAL" clId="{C3AB9272-0D0D-4520-BFF0-801EE91BAA37}" dt="2025-09-12T20:33:10.892" v="1283" actId="164"/>
          <ac:spMkLst>
            <pc:docMk/>
            <pc:sldMk cId="23447294" sldId="313"/>
            <ac:spMk id="11" creationId="{0A10BF0F-C8B6-6152-F9EB-D5F974CCEBD4}"/>
          </ac:spMkLst>
        </pc:spChg>
        <pc:spChg chg="mod">
          <ac:chgData name="Alden, Nicky" userId="0070bd44-4fbc-4962-bbbb-fbd18b1fec52" providerId="ADAL" clId="{C3AB9272-0D0D-4520-BFF0-801EE91BAA37}" dt="2025-09-12T20:32:58.293" v="1281" actId="164"/>
          <ac:spMkLst>
            <pc:docMk/>
            <pc:sldMk cId="23447294" sldId="313"/>
            <ac:spMk id="13" creationId="{B60B4EF1-49F7-882D-39AF-88EA46CF301B}"/>
          </ac:spMkLst>
        </pc:spChg>
        <pc:spChg chg="mod">
          <ac:chgData name="Alden, Nicky" userId="0070bd44-4fbc-4962-bbbb-fbd18b1fec52" providerId="ADAL" clId="{C3AB9272-0D0D-4520-BFF0-801EE91BAA37}" dt="2025-09-12T20:33:23.717" v="1284" actId="164"/>
          <ac:spMkLst>
            <pc:docMk/>
            <pc:sldMk cId="23447294" sldId="313"/>
            <ac:spMk id="15" creationId="{BF199A73-7CAC-1FF8-19F4-C2C1A001B384}"/>
          </ac:spMkLst>
        </pc:spChg>
        <pc:spChg chg="mod">
          <ac:chgData name="Alden, Nicky" userId="0070bd44-4fbc-4962-bbbb-fbd18b1fec52" providerId="ADAL" clId="{C3AB9272-0D0D-4520-BFF0-801EE91BAA37}" dt="2025-09-12T20:33:05.876" v="1282" actId="164"/>
          <ac:spMkLst>
            <pc:docMk/>
            <pc:sldMk cId="23447294" sldId="313"/>
            <ac:spMk id="17" creationId="{4A4D0E4D-33CC-AFF4-B0C6-574EB9FD7993}"/>
          </ac:spMkLst>
        </pc:spChg>
        <pc:spChg chg="mod">
          <ac:chgData name="Alden, Nicky" userId="0070bd44-4fbc-4962-bbbb-fbd18b1fec52" providerId="ADAL" clId="{C3AB9272-0D0D-4520-BFF0-801EE91BAA37}" dt="2025-09-12T20:33:27.360" v="1285" actId="164"/>
          <ac:spMkLst>
            <pc:docMk/>
            <pc:sldMk cId="23447294" sldId="313"/>
            <ac:spMk id="19" creationId="{2F536D0C-EC32-3340-FD4D-53D18E108B80}"/>
          </ac:spMkLst>
        </pc:spChg>
        <pc:spChg chg="mod">
          <ac:chgData name="Alden, Nicky" userId="0070bd44-4fbc-4962-bbbb-fbd18b1fec52" providerId="ADAL" clId="{C3AB9272-0D0D-4520-BFF0-801EE91BAA37}" dt="2025-09-12T20:33:30.510" v="1286" actId="164"/>
          <ac:spMkLst>
            <pc:docMk/>
            <pc:sldMk cId="23447294" sldId="313"/>
            <ac:spMk id="21" creationId="{A7AF76A6-DE01-1CC8-F987-DD2ACDC21BBE}"/>
          </ac:spMkLst>
        </pc:spChg>
        <pc:grpChg chg="add mod">
          <ac:chgData name="Alden, Nicky" userId="0070bd44-4fbc-4962-bbbb-fbd18b1fec52" providerId="ADAL" clId="{C3AB9272-0D0D-4520-BFF0-801EE91BAA37}" dt="2025-09-12T20:32:54.468" v="1280" actId="164"/>
          <ac:grpSpMkLst>
            <pc:docMk/>
            <pc:sldMk cId="23447294" sldId="313"/>
            <ac:grpSpMk id="3" creationId="{A78CA312-E299-6C90-3406-370665CF33F5}"/>
          </ac:grpSpMkLst>
        </pc:grpChg>
        <pc:grpChg chg="add mod">
          <ac:chgData name="Alden, Nicky" userId="0070bd44-4fbc-4962-bbbb-fbd18b1fec52" providerId="ADAL" clId="{C3AB9272-0D0D-4520-BFF0-801EE91BAA37}" dt="2025-09-12T20:32:58.293" v="1281" actId="164"/>
          <ac:grpSpMkLst>
            <pc:docMk/>
            <pc:sldMk cId="23447294" sldId="313"/>
            <ac:grpSpMk id="5" creationId="{EF3A3102-35DB-60C0-9429-A91F7453AA83}"/>
          </ac:grpSpMkLst>
        </pc:grpChg>
        <pc:grpChg chg="add mod">
          <ac:chgData name="Alden, Nicky" userId="0070bd44-4fbc-4962-bbbb-fbd18b1fec52" providerId="ADAL" clId="{C3AB9272-0D0D-4520-BFF0-801EE91BAA37}" dt="2025-09-12T20:33:05.876" v="1282" actId="164"/>
          <ac:grpSpMkLst>
            <pc:docMk/>
            <pc:sldMk cId="23447294" sldId="313"/>
            <ac:grpSpMk id="6" creationId="{E6148CB5-4CAE-1E45-7F8D-5082002F815D}"/>
          </ac:grpSpMkLst>
        </pc:grpChg>
        <pc:grpChg chg="add mod">
          <ac:chgData name="Alden, Nicky" userId="0070bd44-4fbc-4962-bbbb-fbd18b1fec52" providerId="ADAL" clId="{C3AB9272-0D0D-4520-BFF0-801EE91BAA37}" dt="2025-09-12T20:33:10.892" v="1283" actId="164"/>
          <ac:grpSpMkLst>
            <pc:docMk/>
            <pc:sldMk cId="23447294" sldId="313"/>
            <ac:grpSpMk id="9" creationId="{4F260308-FA63-8E7C-88AB-EAA251014730}"/>
          </ac:grpSpMkLst>
        </pc:grpChg>
        <pc:grpChg chg="add mod">
          <ac:chgData name="Alden, Nicky" userId="0070bd44-4fbc-4962-bbbb-fbd18b1fec52" providerId="ADAL" clId="{C3AB9272-0D0D-4520-BFF0-801EE91BAA37}" dt="2025-09-12T20:33:23.717" v="1284" actId="164"/>
          <ac:grpSpMkLst>
            <pc:docMk/>
            <pc:sldMk cId="23447294" sldId="313"/>
            <ac:grpSpMk id="10" creationId="{7916EFE7-FCDA-9316-843F-F67AE015DD21}"/>
          </ac:grpSpMkLst>
        </pc:grpChg>
        <pc:grpChg chg="add mod">
          <ac:chgData name="Alden, Nicky" userId="0070bd44-4fbc-4962-bbbb-fbd18b1fec52" providerId="ADAL" clId="{C3AB9272-0D0D-4520-BFF0-801EE91BAA37}" dt="2025-09-12T20:33:27.360" v="1285" actId="164"/>
          <ac:grpSpMkLst>
            <pc:docMk/>
            <pc:sldMk cId="23447294" sldId="313"/>
            <ac:grpSpMk id="23" creationId="{65F3ECF0-D68C-3EA9-B4D6-D10367CC42E3}"/>
          </ac:grpSpMkLst>
        </pc:grpChg>
        <pc:grpChg chg="add mod">
          <ac:chgData name="Alden, Nicky" userId="0070bd44-4fbc-4962-bbbb-fbd18b1fec52" providerId="ADAL" clId="{C3AB9272-0D0D-4520-BFF0-801EE91BAA37}" dt="2025-09-12T20:33:30.510" v="1286" actId="164"/>
          <ac:grpSpMkLst>
            <pc:docMk/>
            <pc:sldMk cId="23447294" sldId="313"/>
            <ac:grpSpMk id="24" creationId="{BE02F86D-43CF-1E31-CF1F-F5B74749351D}"/>
          </ac:grpSpMkLst>
        </pc:grpChg>
        <pc:picChg chg="mod">
          <ac:chgData name="Alden, Nicky" userId="0070bd44-4fbc-4962-bbbb-fbd18b1fec52" providerId="ADAL" clId="{C3AB9272-0D0D-4520-BFF0-801EE91BAA37}" dt="2025-09-12T20:32:54.468" v="1280" actId="164"/>
          <ac:picMkLst>
            <pc:docMk/>
            <pc:sldMk cId="23447294" sldId="313"/>
            <ac:picMk id="33" creationId="{6C9D9D0B-0AFF-835D-AD63-F169C57ECD2A}"/>
          </ac:picMkLst>
        </pc:picChg>
        <pc:picChg chg="mod">
          <ac:chgData name="Alden, Nicky" userId="0070bd44-4fbc-4962-bbbb-fbd18b1fec52" providerId="ADAL" clId="{C3AB9272-0D0D-4520-BFF0-801EE91BAA37}" dt="2025-09-12T20:33:10.892" v="1283" actId="164"/>
          <ac:picMkLst>
            <pc:docMk/>
            <pc:sldMk cId="23447294" sldId="313"/>
            <ac:picMk id="34" creationId="{0C14CBC2-50C2-4F2F-B228-0D38B207FDDB}"/>
          </ac:picMkLst>
        </pc:picChg>
        <pc:picChg chg="mod">
          <ac:chgData name="Alden, Nicky" userId="0070bd44-4fbc-4962-bbbb-fbd18b1fec52" providerId="ADAL" clId="{C3AB9272-0D0D-4520-BFF0-801EE91BAA37}" dt="2025-09-12T20:33:30.510" v="1286" actId="164"/>
          <ac:picMkLst>
            <pc:docMk/>
            <pc:sldMk cId="23447294" sldId="313"/>
            <ac:picMk id="36" creationId="{C92BE45F-7070-1C07-A2AC-93834FCC3873}"/>
          </ac:picMkLst>
        </pc:picChg>
        <pc:picChg chg="mod">
          <ac:chgData name="Alden, Nicky" userId="0070bd44-4fbc-4962-bbbb-fbd18b1fec52" providerId="ADAL" clId="{C3AB9272-0D0D-4520-BFF0-801EE91BAA37}" dt="2025-09-12T20:32:58.293" v="1281" actId="164"/>
          <ac:picMkLst>
            <pc:docMk/>
            <pc:sldMk cId="23447294" sldId="313"/>
            <ac:picMk id="37" creationId="{183C6DEE-1500-6246-5871-A141D9262CBA}"/>
          </ac:picMkLst>
        </pc:picChg>
        <pc:picChg chg="mod">
          <ac:chgData name="Alden, Nicky" userId="0070bd44-4fbc-4962-bbbb-fbd18b1fec52" providerId="ADAL" clId="{C3AB9272-0D0D-4520-BFF0-801EE91BAA37}" dt="2025-09-12T20:33:23.717" v="1284" actId="164"/>
          <ac:picMkLst>
            <pc:docMk/>
            <pc:sldMk cId="23447294" sldId="313"/>
            <ac:picMk id="38" creationId="{F63E9DDD-7FA1-7A78-B480-95C9F02005FF}"/>
          </ac:picMkLst>
        </pc:picChg>
        <pc:picChg chg="mod">
          <ac:chgData name="Alden, Nicky" userId="0070bd44-4fbc-4962-bbbb-fbd18b1fec52" providerId="ADAL" clId="{C3AB9272-0D0D-4520-BFF0-801EE91BAA37}" dt="2025-09-12T20:33:05.876" v="1282" actId="164"/>
          <ac:picMkLst>
            <pc:docMk/>
            <pc:sldMk cId="23447294" sldId="313"/>
            <ac:picMk id="39" creationId="{1599EA8A-A4BA-43F4-1A24-6F61AEC24BA2}"/>
          </ac:picMkLst>
        </pc:picChg>
        <pc:picChg chg="mod">
          <ac:chgData name="Alden, Nicky" userId="0070bd44-4fbc-4962-bbbb-fbd18b1fec52" providerId="ADAL" clId="{C3AB9272-0D0D-4520-BFF0-801EE91BAA37}" dt="2025-09-12T20:33:27.360" v="1285" actId="164"/>
          <ac:picMkLst>
            <pc:docMk/>
            <pc:sldMk cId="23447294" sldId="313"/>
            <ac:picMk id="40" creationId="{B57CDD2E-B4F0-A2D9-F9C8-A708B19CC77A}"/>
          </ac:picMkLst>
        </pc:picChg>
      </pc:sldChg>
      <pc:sldChg chg="addSp modSp mod">
        <pc:chgData name="Alden, Nicky" userId="0070bd44-4fbc-4962-bbbb-fbd18b1fec52" providerId="ADAL" clId="{C3AB9272-0D0D-4520-BFF0-801EE91BAA37}" dt="2025-09-12T20:34:04.348" v="1290" actId="164"/>
        <pc:sldMkLst>
          <pc:docMk/>
          <pc:sldMk cId="3828187489" sldId="315"/>
        </pc:sldMkLst>
        <pc:spChg chg="ord">
          <ac:chgData name="Alden, Nicky" userId="0070bd44-4fbc-4962-bbbb-fbd18b1fec52" providerId="ADAL" clId="{C3AB9272-0D0D-4520-BFF0-801EE91BAA37}" dt="2025-09-12T20:33:57.379" v="1289" actId="13244"/>
          <ac:spMkLst>
            <pc:docMk/>
            <pc:sldMk cId="3828187489" sldId="315"/>
            <ac:spMk id="4" creationId="{6C132E27-D4DD-A093-5EBD-23490B37AEBE}"/>
          </ac:spMkLst>
        </pc:spChg>
        <pc:spChg chg="mod">
          <ac:chgData name="Alden, Nicky" userId="0070bd44-4fbc-4962-bbbb-fbd18b1fec52" providerId="ADAL" clId="{C3AB9272-0D0D-4520-BFF0-801EE91BAA37}" dt="2025-09-12T20:34:04.348" v="1290" actId="164"/>
          <ac:spMkLst>
            <pc:docMk/>
            <pc:sldMk cId="3828187489" sldId="315"/>
            <ac:spMk id="7" creationId="{4A1A6A16-4AE3-DA61-667C-80E25A1A7F29}"/>
          </ac:spMkLst>
        </pc:spChg>
        <pc:grpChg chg="add mod">
          <ac:chgData name="Alden, Nicky" userId="0070bd44-4fbc-4962-bbbb-fbd18b1fec52" providerId="ADAL" clId="{C3AB9272-0D0D-4520-BFF0-801EE91BAA37}" dt="2025-09-12T20:34:04.348" v="1290" actId="164"/>
          <ac:grpSpMkLst>
            <pc:docMk/>
            <pc:sldMk cId="3828187489" sldId="315"/>
            <ac:grpSpMk id="3" creationId="{8D059909-541C-BD8D-B6EF-BC73AE4A6C6D}"/>
          </ac:grpSpMkLst>
        </pc:grpChg>
        <pc:picChg chg="mod">
          <ac:chgData name="Alden, Nicky" userId="0070bd44-4fbc-4962-bbbb-fbd18b1fec52" providerId="ADAL" clId="{C3AB9272-0D0D-4520-BFF0-801EE91BAA37}" dt="2025-09-12T20:34:04.348" v="1290" actId="164"/>
          <ac:picMkLst>
            <pc:docMk/>
            <pc:sldMk cId="3828187489" sldId="315"/>
            <ac:picMk id="5" creationId="{D32378CB-3E77-F7A7-20CC-B1A086B09A11}"/>
          </ac:picMkLst>
        </pc:picChg>
      </pc:sldChg>
      <pc:sldChg chg="addSp modSp mod">
        <pc:chgData name="Alden, Nicky" userId="0070bd44-4fbc-4962-bbbb-fbd18b1fec52" providerId="ADAL" clId="{C3AB9272-0D0D-4520-BFF0-801EE91BAA37}" dt="2025-09-12T20:34:17" v="1292" actId="13244"/>
        <pc:sldMkLst>
          <pc:docMk/>
          <pc:sldMk cId="2784576406" sldId="316"/>
        </pc:sldMkLst>
        <pc:spChg chg="ord">
          <ac:chgData name="Alden, Nicky" userId="0070bd44-4fbc-4962-bbbb-fbd18b1fec52" providerId="ADAL" clId="{C3AB9272-0D0D-4520-BFF0-801EE91BAA37}" dt="2025-09-12T20:34:17" v="1292" actId="13244"/>
          <ac:spMkLst>
            <pc:docMk/>
            <pc:sldMk cId="2784576406" sldId="316"/>
            <ac:spMk id="4" creationId="{34CA3886-53B9-3572-C9BD-B334F9570A03}"/>
          </ac:spMkLst>
        </pc:spChg>
        <pc:spChg chg="mod">
          <ac:chgData name="Alden, Nicky" userId="0070bd44-4fbc-4962-bbbb-fbd18b1fec52" providerId="ADAL" clId="{C3AB9272-0D0D-4520-BFF0-801EE91BAA37}" dt="2025-09-12T20:34:13.960" v="1291" actId="164"/>
          <ac:spMkLst>
            <pc:docMk/>
            <pc:sldMk cId="2784576406" sldId="316"/>
            <ac:spMk id="7" creationId="{6CE6F672-EC40-37C9-B095-A45806312A7F}"/>
          </ac:spMkLst>
        </pc:spChg>
        <pc:spChg chg="mod">
          <ac:chgData name="Alden, Nicky" userId="0070bd44-4fbc-4962-bbbb-fbd18b1fec52" providerId="ADAL" clId="{C3AB9272-0D0D-4520-BFF0-801EE91BAA37}" dt="2025-09-12T15:52:43.445" v="640" actId="255"/>
          <ac:spMkLst>
            <pc:docMk/>
            <pc:sldMk cId="2784576406" sldId="316"/>
            <ac:spMk id="8" creationId="{10CA6908-4EED-703D-BBB1-ED896C5AD51D}"/>
          </ac:spMkLst>
        </pc:spChg>
        <pc:grpChg chg="add mod">
          <ac:chgData name="Alden, Nicky" userId="0070bd44-4fbc-4962-bbbb-fbd18b1fec52" providerId="ADAL" clId="{C3AB9272-0D0D-4520-BFF0-801EE91BAA37}" dt="2025-09-12T20:34:13.960" v="1291" actId="164"/>
          <ac:grpSpMkLst>
            <pc:docMk/>
            <pc:sldMk cId="2784576406" sldId="316"/>
            <ac:grpSpMk id="3" creationId="{42FB0FE6-E1DE-ABDE-E9D9-BDBB08FEA795}"/>
          </ac:grpSpMkLst>
        </pc:grpChg>
        <pc:picChg chg="mod">
          <ac:chgData name="Alden, Nicky" userId="0070bd44-4fbc-4962-bbbb-fbd18b1fec52" providerId="ADAL" clId="{C3AB9272-0D0D-4520-BFF0-801EE91BAA37}" dt="2025-09-12T20:34:13.960" v="1291" actId="164"/>
          <ac:picMkLst>
            <pc:docMk/>
            <pc:sldMk cId="2784576406" sldId="316"/>
            <ac:picMk id="5" creationId="{AFF182FC-2DFC-4A25-51EB-03384A5A7EBF}"/>
          </ac:picMkLst>
        </pc:picChg>
      </pc:sldChg>
      <pc:sldChg chg="addSp modSp mod">
        <pc:chgData name="Alden, Nicky" userId="0070bd44-4fbc-4962-bbbb-fbd18b1fec52" providerId="ADAL" clId="{C3AB9272-0D0D-4520-BFF0-801EE91BAA37}" dt="2025-09-12T20:34:30.954" v="1294" actId="13244"/>
        <pc:sldMkLst>
          <pc:docMk/>
          <pc:sldMk cId="3867112886" sldId="317"/>
        </pc:sldMkLst>
        <pc:spChg chg="ord">
          <ac:chgData name="Alden, Nicky" userId="0070bd44-4fbc-4962-bbbb-fbd18b1fec52" providerId="ADAL" clId="{C3AB9272-0D0D-4520-BFF0-801EE91BAA37}" dt="2025-09-12T20:34:30.954" v="1294" actId="13244"/>
          <ac:spMkLst>
            <pc:docMk/>
            <pc:sldMk cId="3867112886" sldId="317"/>
            <ac:spMk id="4" creationId="{6DC2736C-478D-AAFD-B47F-523E8493F0D0}"/>
          </ac:spMkLst>
        </pc:spChg>
        <pc:spChg chg="mod">
          <ac:chgData name="Alden, Nicky" userId="0070bd44-4fbc-4962-bbbb-fbd18b1fec52" providerId="ADAL" clId="{C3AB9272-0D0D-4520-BFF0-801EE91BAA37}" dt="2025-09-12T20:34:26.807" v="1293" actId="164"/>
          <ac:spMkLst>
            <pc:docMk/>
            <pc:sldMk cId="3867112886" sldId="317"/>
            <ac:spMk id="7" creationId="{115781D8-4E76-BE3C-EC90-C992AE299810}"/>
          </ac:spMkLst>
        </pc:spChg>
        <pc:grpChg chg="add mod">
          <ac:chgData name="Alden, Nicky" userId="0070bd44-4fbc-4962-bbbb-fbd18b1fec52" providerId="ADAL" clId="{C3AB9272-0D0D-4520-BFF0-801EE91BAA37}" dt="2025-09-12T20:34:26.807" v="1293" actId="164"/>
          <ac:grpSpMkLst>
            <pc:docMk/>
            <pc:sldMk cId="3867112886" sldId="317"/>
            <ac:grpSpMk id="3" creationId="{ACAECE3A-24B8-049D-0565-51F978AC6B36}"/>
          </ac:grpSpMkLst>
        </pc:grpChg>
        <pc:grpChg chg="mod">
          <ac:chgData name="Alden, Nicky" userId="0070bd44-4fbc-4962-bbbb-fbd18b1fec52" providerId="ADAL" clId="{C3AB9272-0D0D-4520-BFF0-801EE91BAA37}" dt="2025-09-12T20:15:56.566" v="1148" actId="962"/>
          <ac:grpSpMkLst>
            <pc:docMk/>
            <pc:sldMk cId="3867112886" sldId="317"/>
            <ac:grpSpMk id="12" creationId="{92F992BA-4304-6BC2-8870-A1D952B1A987}"/>
          </ac:grpSpMkLst>
        </pc:grpChg>
        <pc:picChg chg="mod">
          <ac:chgData name="Alden, Nicky" userId="0070bd44-4fbc-4962-bbbb-fbd18b1fec52" providerId="ADAL" clId="{C3AB9272-0D0D-4520-BFF0-801EE91BAA37}" dt="2025-09-12T20:34:26.807" v="1293" actId="164"/>
          <ac:picMkLst>
            <pc:docMk/>
            <pc:sldMk cId="3867112886" sldId="317"/>
            <ac:picMk id="6" creationId="{923490BA-BE1B-BB81-7676-46898F2D1F45}"/>
          </ac:picMkLst>
        </pc:picChg>
      </pc:sldChg>
      <pc:sldChg chg="addSp modSp mod">
        <pc:chgData name="Alden, Nicky" userId="0070bd44-4fbc-4962-bbbb-fbd18b1fec52" providerId="ADAL" clId="{C3AB9272-0D0D-4520-BFF0-801EE91BAA37}" dt="2025-09-12T20:34:43.364" v="1296" actId="13244"/>
        <pc:sldMkLst>
          <pc:docMk/>
          <pc:sldMk cId="1290313905" sldId="318"/>
        </pc:sldMkLst>
        <pc:spChg chg="ord">
          <ac:chgData name="Alden, Nicky" userId="0070bd44-4fbc-4962-bbbb-fbd18b1fec52" providerId="ADAL" clId="{C3AB9272-0D0D-4520-BFF0-801EE91BAA37}" dt="2025-09-12T20:34:43.364" v="1296" actId="13244"/>
          <ac:spMkLst>
            <pc:docMk/>
            <pc:sldMk cId="1290313905" sldId="318"/>
            <ac:spMk id="4" creationId="{2D741753-B473-513D-184E-256C2C066AA9}"/>
          </ac:spMkLst>
        </pc:spChg>
        <pc:spChg chg="mod">
          <ac:chgData name="Alden, Nicky" userId="0070bd44-4fbc-4962-bbbb-fbd18b1fec52" providerId="ADAL" clId="{C3AB9272-0D0D-4520-BFF0-801EE91BAA37}" dt="2025-09-12T20:34:41.387" v="1295" actId="164"/>
          <ac:spMkLst>
            <pc:docMk/>
            <pc:sldMk cId="1290313905" sldId="318"/>
            <ac:spMk id="7" creationId="{C6590593-DA13-2BF3-E0C2-0BD02A2B7AFC}"/>
          </ac:spMkLst>
        </pc:spChg>
        <pc:grpChg chg="add mod">
          <ac:chgData name="Alden, Nicky" userId="0070bd44-4fbc-4962-bbbb-fbd18b1fec52" providerId="ADAL" clId="{C3AB9272-0D0D-4520-BFF0-801EE91BAA37}" dt="2025-09-12T20:34:41.387" v="1295" actId="164"/>
          <ac:grpSpMkLst>
            <pc:docMk/>
            <pc:sldMk cId="1290313905" sldId="318"/>
            <ac:grpSpMk id="5" creationId="{C8776A7F-34A2-7886-1B5A-CA22160DED62}"/>
          </ac:grpSpMkLst>
        </pc:grpChg>
        <pc:picChg chg="mod">
          <ac:chgData name="Alden, Nicky" userId="0070bd44-4fbc-4962-bbbb-fbd18b1fec52" providerId="ADAL" clId="{C3AB9272-0D0D-4520-BFF0-801EE91BAA37}" dt="2025-09-12T20:34:41.387" v="1295" actId="164"/>
          <ac:picMkLst>
            <pc:docMk/>
            <pc:sldMk cId="1290313905" sldId="318"/>
            <ac:picMk id="3" creationId="{484E8010-98AA-D54F-B6B0-BE9D97401EC1}"/>
          </ac:picMkLst>
        </pc:picChg>
        <pc:picChg chg="mod">
          <ac:chgData name="Alden, Nicky" userId="0070bd44-4fbc-4962-bbbb-fbd18b1fec52" providerId="ADAL" clId="{C3AB9272-0D0D-4520-BFF0-801EE91BAA37}" dt="2025-09-12T20:17:49.784" v="1151" actId="962"/>
          <ac:picMkLst>
            <pc:docMk/>
            <pc:sldMk cId="1290313905" sldId="318"/>
            <ac:picMk id="6" creationId="{5F96BF9D-55A4-2F73-A8CC-9FD9396EF8FA}"/>
          </ac:picMkLst>
        </pc:picChg>
      </pc:sldChg>
      <pc:sldChg chg="addSp modSp mod">
        <pc:chgData name="Alden, Nicky" userId="0070bd44-4fbc-4962-bbbb-fbd18b1fec52" providerId="ADAL" clId="{C3AB9272-0D0D-4520-BFF0-801EE91BAA37}" dt="2025-09-12T20:34:54.827" v="1298" actId="13244"/>
        <pc:sldMkLst>
          <pc:docMk/>
          <pc:sldMk cId="3717746717" sldId="319"/>
        </pc:sldMkLst>
        <pc:spChg chg="ord">
          <ac:chgData name="Alden, Nicky" userId="0070bd44-4fbc-4962-bbbb-fbd18b1fec52" providerId="ADAL" clId="{C3AB9272-0D0D-4520-BFF0-801EE91BAA37}" dt="2025-09-12T20:34:54.827" v="1298" actId="13244"/>
          <ac:spMkLst>
            <pc:docMk/>
            <pc:sldMk cId="3717746717" sldId="319"/>
            <ac:spMk id="4" creationId="{B77F8862-5DDC-A82A-9C5C-E1F00A0BACF5}"/>
          </ac:spMkLst>
        </pc:spChg>
        <pc:spChg chg="mod">
          <ac:chgData name="Alden, Nicky" userId="0070bd44-4fbc-4962-bbbb-fbd18b1fec52" providerId="ADAL" clId="{C3AB9272-0D0D-4520-BFF0-801EE91BAA37}" dt="2025-09-12T20:34:52.907" v="1297" actId="164"/>
          <ac:spMkLst>
            <pc:docMk/>
            <pc:sldMk cId="3717746717" sldId="319"/>
            <ac:spMk id="7" creationId="{A2CE7BBF-994B-ECB7-2CFB-B4CE61F97A47}"/>
          </ac:spMkLst>
        </pc:spChg>
        <pc:spChg chg="mod">
          <ac:chgData name="Alden, Nicky" userId="0070bd44-4fbc-4962-bbbb-fbd18b1fec52" providerId="ADAL" clId="{C3AB9272-0D0D-4520-BFF0-801EE91BAA37}" dt="2025-09-12T15:55:28.108" v="646" actId="1076"/>
          <ac:spMkLst>
            <pc:docMk/>
            <pc:sldMk cId="3717746717" sldId="319"/>
            <ac:spMk id="8" creationId="{29D15BF7-BAE7-834D-A16D-2CBFFD7136D9}"/>
          </ac:spMkLst>
        </pc:spChg>
        <pc:grpChg chg="add mod">
          <ac:chgData name="Alden, Nicky" userId="0070bd44-4fbc-4962-bbbb-fbd18b1fec52" providerId="ADAL" clId="{C3AB9272-0D0D-4520-BFF0-801EE91BAA37}" dt="2025-09-12T20:34:52.907" v="1297" actId="164"/>
          <ac:grpSpMkLst>
            <pc:docMk/>
            <pc:sldMk cId="3717746717" sldId="319"/>
            <ac:grpSpMk id="3" creationId="{A9F668AB-0FAB-6BCC-3B47-0522FCF14457}"/>
          </ac:grpSpMkLst>
        </pc:grpChg>
        <pc:picChg chg="mod">
          <ac:chgData name="Alden, Nicky" userId="0070bd44-4fbc-4962-bbbb-fbd18b1fec52" providerId="ADAL" clId="{C3AB9272-0D0D-4520-BFF0-801EE91BAA37}" dt="2025-09-12T20:34:52.907" v="1297" actId="164"/>
          <ac:picMkLst>
            <pc:docMk/>
            <pc:sldMk cId="3717746717" sldId="319"/>
            <ac:picMk id="5" creationId="{07F67A94-8A00-5235-94DC-870DB908770A}"/>
          </ac:picMkLst>
        </pc:picChg>
      </pc:sldChg>
      <pc:sldChg chg="addSp modSp mod">
        <pc:chgData name="Alden, Nicky" userId="0070bd44-4fbc-4962-bbbb-fbd18b1fec52" providerId="ADAL" clId="{C3AB9272-0D0D-4520-BFF0-801EE91BAA37}" dt="2025-09-12T20:35:06.976" v="1300" actId="13244"/>
        <pc:sldMkLst>
          <pc:docMk/>
          <pc:sldMk cId="2346013511" sldId="320"/>
        </pc:sldMkLst>
        <pc:spChg chg="ord">
          <ac:chgData name="Alden, Nicky" userId="0070bd44-4fbc-4962-bbbb-fbd18b1fec52" providerId="ADAL" clId="{C3AB9272-0D0D-4520-BFF0-801EE91BAA37}" dt="2025-09-12T20:35:06.976" v="1300" actId="13244"/>
          <ac:spMkLst>
            <pc:docMk/>
            <pc:sldMk cId="2346013511" sldId="320"/>
            <ac:spMk id="4" creationId="{5474F68E-94B8-331F-BDCE-FBCDD83A910E}"/>
          </ac:spMkLst>
        </pc:spChg>
        <pc:spChg chg="mod">
          <ac:chgData name="Alden, Nicky" userId="0070bd44-4fbc-4962-bbbb-fbd18b1fec52" providerId="ADAL" clId="{C3AB9272-0D0D-4520-BFF0-801EE91BAA37}" dt="2025-09-12T20:35:02.267" v="1299" actId="164"/>
          <ac:spMkLst>
            <pc:docMk/>
            <pc:sldMk cId="2346013511" sldId="320"/>
            <ac:spMk id="7" creationId="{EC2FA605-C015-423E-8364-64CAF7367EFC}"/>
          </ac:spMkLst>
        </pc:spChg>
        <pc:grpChg chg="add mod">
          <ac:chgData name="Alden, Nicky" userId="0070bd44-4fbc-4962-bbbb-fbd18b1fec52" providerId="ADAL" clId="{C3AB9272-0D0D-4520-BFF0-801EE91BAA37}" dt="2025-09-12T20:35:02.267" v="1299" actId="164"/>
          <ac:grpSpMkLst>
            <pc:docMk/>
            <pc:sldMk cId="2346013511" sldId="320"/>
            <ac:grpSpMk id="3" creationId="{39740226-FD69-BBF7-68A9-687D16435CBA}"/>
          </ac:grpSpMkLst>
        </pc:grpChg>
        <pc:picChg chg="mod">
          <ac:chgData name="Alden, Nicky" userId="0070bd44-4fbc-4962-bbbb-fbd18b1fec52" providerId="ADAL" clId="{C3AB9272-0D0D-4520-BFF0-801EE91BAA37}" dt="2025-09-12T20:35:02.267" v="1299" actId="164"/>
          <ac:picMkLst>
            <pc:docMk/>
            <pc:sldMk cId="2346013511" sldId="320"/>
            <ac:picMk id="5" creationId="{34974E35-73E4-86FD-410B-302F98FBFA07}"/>
          </ac:picMkLst>
        </pc:picChg>
      </pc:sldChg>
      <pc:sldChg chg="modSp mod modNotesTx">
        <pc:chgData name="Alden, Nicky" userId="0070bd44-4fbc-4962-bbbb-fbd18b1fec52" providerId="ADAL" clId="{C3AB9272-0D0D-4520-BFF0-801EE91BAA37}" dt="2025-09-12T20:10:34.396" v="1135" actId="12"/>
        <pc:sldMkLst>
          <pc:docMk/>
          <pc:sldMk cId="4226313281" sldId="321"/>
        </pc:sldMkLst>
        <pc:picChg chg="mod">
          <ac:chgData name="Alden, Nicky" userId="0070bd44-4fbc-4962-bbbb-fbd18b1fec52" providerId="ADAL" clId="{C3AB9272-0D0D-4520-BFF0-801EE91BAA37}" dt="2025-09-12T20:06:56.648" v="1123" actId="962"/>
          <ac:picMkLst>
            <pc:docMk/>
            <pc:sldMk cId="4226313281" sldId="321"/>
            <ac:picMk id="9" creationId="{CCA17FF3-4D68-B854-CD3A-EBCF0044B78F}"/>
          </ac:picMkLst>
        </pc:picChg>
        <pc:picChg chg="mod">
          <ac:chgData name="Alden, Nicky" userId="0070bd44-4fbc-4962-bbbb-fbd18b1fec52" providerId="ADAL" clId="{C3AB9272-0D0D-4520-BFF0-801EE91BAA37}" dt="2025-09-12T20:09:06.324" v="1129" actId="962"/>
          <ac:picMkLst>
            <pc:docMk/>
            <pc:sldMk cId="4226313281" sldId="321"/>
            <ac:picMk id="16" creationId="{4A42B172-135F-2799-4C5F-93F4B631C2E5}"/>
          </ac:picMkLst>
        </pc:picChg>
        <pc:picChg chg="mod">
          <ac:chgData name="Alden, Nicky" userId="0070bd44-4fbc-4962-bbbb-fbd18b1fec52" providerId="ADAL" clId="{C3AB9272-0D0D-4520-BFF0-801EE91BAA37}" dt="2025-09-12T20:10:02.599" v="1131" actId="962"/>
          <ac:picMkLst>
            <pc:docMk/>
            <pc:sldMk cId="4226313281" sldId="321"/>
            <ac:picMk id="17" creationId="{5CEBACBB-DE9A-8768-A94A-D1DB102ADBD9}"/>
          </ac:picMkLst>
        </pc:picChg>
      </pc:sldChg>
      <pc:sldChg chg="modSp mod">
        <pc:chgData name="Alden, Nicky" userId="0070bd44-4fbc-4962-bbbb-fbd18b1fec52" providerId="ADAL" clId="{C3AB9272-0D0D-4520-BFF0-801EE91BAA37}" dt="2025-09-12T20:33:49.768" v="1288" actId="13244"/>
        <pc:sldMkLst>
          <pc:docMk/>
          <pc:sldMk cId="4029239311" sldId="322"/>
        </pc:sldMkLst>
        <pc:spChg chg="ord">
          <ac:chgData name="Alden, Nicky" userId="0070bd44-4fbc-4962-bbbb-fbd18b1fec52" providerId="ADAL" clId="{C3AB9272-0D0D-4520-BFF0-801EE91BAA37}" dt="2025-09-12T20:33:49.768" v="1288" actId="13244"/>
          <ac:spMkLst>
            <pc:docMk/>
            <pc:sldMk cId="4029239311" sldId="322"/>
            <ac:spMk id="4" creationId="{2F891B1F-12D9-89D5-F4B5-65E8FFFB982E}"/>
          </ac:spMkLst>
        </pc:spChg>
        <pc:spChg chg="mod">
          <ac:chgData name="Alden, Nicky" userId="0070bd44-4fbc-4962-bbbb-fbd18b1fec52" providerId="ADAL" clId="{C3AB9272-0D0D-4520-BFF0-801EE91BAA37}" dt="2025-09-12T15:53:02.334" v="641" actId="255"/>
          <ac:spMkLst>
            <pc:docMk/>
            <pc:sldMk cId="4029239311" sldId="322"/>
            <ac:spMk id="8" creationId="{C730FE2A-1B2D-4927-E98D-6919C2246BA3}"/>
          </ac:spMkLst>
        </pc:spChg>
        <pc:grpChg chg="mod">
          <ac:chgData name="Alden, Nicky" userId="0070bd44-4fbc-4962-bbbb-fbd18b1fec52" providerId="ADAL" clId="{C3AB9272-0D0D-4520-BFF0-801EE91BAA37}" dt="2025-09-12T20:14:50.011" v="1143" actId="962"/>
          <ac:grpSpMkLst>
            <pc:docMk/>
            <pc:sldMk cId="4029239311" sldId="322"/>
            <ac:grpSpMk id="3" creationId="{FA491010-0F7B-828B-7397-55104E3A74CB}"/>
          </ac:grpSpMkLst>
        </pc:grpChg>
      </pc:sldChg>
      <pc:sldChg chg="modSp del mod">
        <pc:chgData name="Alden, Nicky" userId="0070bd44-4fbc-4962-bbbb-fbd18b1fec52" providerId="ADAL" clId="{C3AB9272-0D0D-4520-BFF0-801EE91BAA37}" dt="2025-09-12T15:26:02.747" v="372" actId="2696"/>
        <pc:sldMkLst>
          <pc:docMk/>
          <pc:sldMk cId="1333677151" sldId="323"/>
        </pc:sldMkLst>
      </pc:sldChg>
      <pc:sldChg chg="addSp delSp modSp add mod modNotesTx">
        <pc:chgData name="Alden, Nicky" userId="0070bd44-4fbc-4962-bbbb-fbd18b1fec52" providerId="ADAL" clId="{C3AB9272-0D0D-4520-BFF0-801EE91BAA37}" dt="2025-09-24T17:57:51.987" v="1370" actId="164"/>
        <pc:sldMkLst>
          <pc:docMk/>
          <pc:sldMk cId="882612396" sldId="324"/>
        </pc:sldMkLst>
        <pc:spChg chg="ord">
          <ac:chgData name="Alden, Nicky" userId="0070bd44-4fbc-4962-bbbb-fbd18b1fec52" providerId="ADAL" clId="{C3AB9272-0D0D-4520-BFF0-801EE91BAA37}" dt="2025-09-12T20:37:17.256" v="1315" actId="13244"/>
          <ac:spMkLst>
            <pc:docMk/>
            <pc:sldMk cId="882612396" sldId="324"/>
            <ac:spMk id="5" creationId="{0765AC56-0F3A-8082-288D-D9341552E2C2}"/>
          </ac:spMkLst>
        </pc:spChg>
        <pc:spChg chg="mod ord">
          <ac:chgData name="Alden, Nicky" userId="0070bd44-4fbc-4962-bbbb-fbd18b1fec52" providerId="ADAL" clId="{C3AB9272-0D0D-4520-BFF0-801EE91BAA37}" dt="2025-09-12T20:36:19.257" v="1310" actId="164"/>
          <ac:spMkLst>
            <pc:docMk/>
            <pc:sldMk cId="882612396" sldId="324"/>
            <ac:spMk id="7" creationId="{4B0E378B-728C-8154-CB99-95B52F331A33}"/>
          </ac:spMkLst>
        </pc:spChg>
        <pc:spChg chg="mod ord">
          <ac:chgData name="Alden, Nicky" userId="0070bd44-4fbc-4962-bbbb-fbd18b1fec52" providerId="ADAL" clId="{C3AB9272-0D0D-4520-BFF0-801EE91BAA37}" dt="2025-09-12T20:36:30.103" v="1313" actId="164"/>
          <ac:spMkLst>
            <pc:docMk/>
            <pc:sldMk cId="882612396" sldId="324"/>
            <ac:spMk id="9" creationId="{EE645F2C-52D3-6C4F-E88A-81DDF86808D6}"/>
          </ac:spMkLst>
        </pc:spChg>
        <pc:spChg chg="add mod">
          <ac:chgData name="Alden, Nicky" userId="0070bd44-4fbc-4962-bbbb-fbd18b1fec52" providerId="ADAL" clId="{C3AB9272-0D0D-4520-BFF0-801EE91BAA37}" dt="2025-09-12T20:36:30.103" v="1313" actId="164"/>
          <ac:spMkLst>
            <pc:docMk/>
            <pc:sldMk cId="882612396" sldId="324"/>
            <ac:spMk id="10" creationId="{79857810-487C-B24B-5547-2FE1E5E19BFE}"/>
          </ac:spMkLst>
        </pc:spChg>
        <pc:spChg chg="add mod ord">
          <ac:chgData name="Alden, Nicky" userId="0070bd44-4fbc-4962-bbbb-fbd18b1fec52" providerId="ADAL" clId="{C3AB9272-0D0D-4520-BFF0-801EE91BAA37}" dt="2025-09-12T20:36:19.257" v="1310" actId="164"/>
          <ac:spMkLst>
            <pc:docMk/>
            <pc:sldMk cId="882612396" sldId="324"/>
            <ac:spMk id="11" creationId="{196F9BAC-485F-DC10-CB69-236ED54EF2BE}"/>
          </ac:spMkLst>
        </pc:spChg>
        <pc:spChg chg="mod ord topLvl">
          <ac:chgData name="Alden, Nicky" userId="0070bd44-4fbc-4962-bbbb-fbd18b1fec52" providerId="ADAL" clId="{C3AB9272-0D0D-4520-BFF0-801EE91BAA37}" dt="2025-09-24T17:57:51.987" v="1370" actId="164"/>
          <ac:spMkLst>
            <pc:docMk/>
            <pc:sldMk cId="882612396" sldId="324"/>
            <ac:spMk id="12" creationId="{5124E6E0-BF8F-D93F-B9EE-4C26B03A5337}"/>
          </ac:spMkLst>
        </pc:spChg>
        <pc:spChg chg="mod ord">
          <ac:chgData name="Alden, Nicky" userId="0070bd44-4fbc-4962-bbbb-fbd18b1fec52" providerId="ADAL" clId="{C3AB9272-0D0D-4520-BFF0-801EE91BAA37}" dt="2025-09-12T15:15:22.765" v="266" actId="166"/>
          <ac:spMkLst>
            <pc:docMk/>
            <pc:sldMk cId="882612396" sldId="324"/>
            <ac:spMk id="13" creationId="{BB839C5D-2272-8FC3-2881-B8E5842009A8}"/>
          </ac:spMkLst>
        </pc:spChg>
        <pc:spChg chg="add mod">
          <ac:chgData name="Alden, Nicky" userId="0070bd44-4fbc-4962-bbbb-fbd18b1fec52" providerId="ADAL" clId="{C3AB9272-0D0D-4520-BFF0-801EE91BAA37}" dt="2025-09-12T20:36:08.839" v="1308" actId="164"/>
          <ac:spMkLst>
            <pc:docMk/>
            <pc:sldMk cId="882612396" sldId="324"/>
            <ac:spMk id="34" creationId="{445D8E87-FBA3-06DA-6E7F-B7AD8B0247DE}"/>
          </ac:spMkLst>
        </pc:spChg>
        <pc:spChg chg="add mod">
          <ac:chgData name="Alden, Nicky" userId="0070bd44-4fbc-4962-bbbb-fbd18b1fec52" providerId="ADAL" clId="{C3AB9272-0D0D-4520-BFF0-801EE91BAA37}" dt="2025-09-12T20:36:08.839" v="1308" actId="164"/>
          <ac:spMkLst>
            <pc:docMk/>
            <pc:sldMk cId="882612396" sldId="324"/>
            <ac:spMk id="35" creationId="{B87051C7-32E7-2B85-949C-E605C7D59AEF}"/>
          </ac:spMkLst>
        </pc:spChg>
        <pc:spChg chg="mod">
          <ac:chgData name="Alden, Nicky" userId="0070bd44-4fbc-4962-bbbb-fbd18b1fec52" providerId="ADAL" clId="{C3AB9272-0D0D-4520-BFF0-801EE91BAA37}" dt="2025-09-12T20:36:05.599" v="1307" actId="164"/>
          <ac:spMkLst>
            <pc:docMk/>
            <pc:sldMk cId="882612396" sldId="324"/>
            <ac:spMk id="36" creationId="{83D45ECA-EFAA-C907-1CDB-9F24B9C01E86}"/>
          </ac:spMkLst>
        </pc:spChg>
        <pc:spChg chg="mod">
          <ac:chgData name="Alden, Nicky" userId="0070bd44-4fbc-4962-bbbb-fbd18b1fec52" providerId="ADAL" clId="{C3AB9272-0D0D-4520-BFF0-801EE91BAA37}" dt="2025-09-12T20:36:05.599" v="1307" actId="164"/>
          <ac:spMkLst>
            <pc:docMk/>
            <pc:sldMk cId="882612396" sldId="324"/>
            <ac:spMk id="37" creationId="{D4F8800D-1C44-D4F1-E29D-9E2BCF83BF07}"/>
          </ac:spMkLst>
        </pc:spChg>
        <pc:spChg chg="add mod ord">
          <ac:chgData name="Alden, Nicky" userId="0070bd44-4fbc-4962-bbbb-fbd18b1fec52" providerId="ADAL" clId="{C3AB9272-0D0D-4520-BFF0-801EE91BAA37}" dt="2025-09-12T20:36:33.433" v="1314" actId="164"/>
          <ac:spMkLst>
            <pc:docMk/>
            <pc:sldMk cId="882612396" sldId="324"/>
            <ac:spMk id="39" creationId="{95C14113-500A-4B45-D5B2-34B3C6419291}"/>
          </ac:spMkLst>
        </pc:spChg>
        <pc:spChg chg="add mod">
          <ac:chgData name="Alden, Nicky" userId="0070bd44-4fbc-4962-bbbb-fbd18b1fec52" providerId="ADAL" clId="{C3AB9272-0D0D-4520-BFF0-801EE91BAA37}" dt="2025-09-12T20:36:11.743" v="1309" actId="164"/>
          <ac:spMkLst>
            <pc:docMk/>
            <pc:sldMk cId="882612396" sldId="324"/>
            <ac:spMk id="41" creationId="{2A8A06E5-0FD4-46E8-E29E-BE21F9BA5B9F}"/>
          </ac:spMkLst>
        </pc:spChg>
        <pc:spChg chg="add mod">
          <ac:chgData name="Alden, Nicky" userId="0070bd44-4fbc-4962-bbbb-fbd18b1fec52" providerId="ADAL" clId="{C3AB9272-0D0D-4520-BFF0-801EE91BAA37}" dt="2025-09-12T20:36:11.743" v="1309" actId="164"/>
          <ac:spMkLst>
            <pc:docMk/>
            <pc:sldMk cId="882612396" sldId="324"/>
            <ac:spMk id="42" creationId="{CD9AD864-5E2A-5B9C-E2BC-3BAB50F69911}"/>
          </ac:spMkLst>
        </pc:spChg>
        <pc:spChg chg="add mod">
          <ac:chgData name="Alden, Nicky" userId="0070bd44-4fbc-4962-bbbb-fbd18b1fec52" providerId="ADAL" clId="{C3AB9272-0D0D-4520-BFF0-801EE91BAA37}" dt="2025-09-12T20:36:33.433" v="1314" actId="164"/>
          <ac:spMkLst>
            <pc:docMk/>
            <pc:sldMk cId="882612396" sldId="324"/>
            <ac:spMk id="43" creationId="{C8D8108D-C846-524A-5FD2-3AA003CA26A7}"/>
          </ac:spMkLst>
        </pc:spChg>
        <pc:spChg chg="add mod ord">
          <ac:chgData name="Alden, Nicky" userId="0070bd44-4fbc-4962-bbbb-fbd18b1fec52" providerId="ADAL" clId="{C3AB9272-0D0D-4520-BFF0-801EE91BAA37}" dt="2025-09-12T20:37:19.420" v="1316" actId="13244"/>
          <ac:spMkLst>
            <pc:docMk/>
            <pc:sldMk cId="882612396" sldId="324"/>
            <ac:spMk id="52" creationId="{AEF093A6-D33F-5AFB-7F23-C2145B59140F}"/>
          </ac:spMkLst>
        </pc:spChg>
        <pc:grpChg chg="add mod">
          <ac:chgData name="Alden, Nicky" userId="0070bd44-4fbc-4962-bbbb-fbd18b1fec52" providerId="ADAL" clId="{C3AB9272-0D0D-4520-BFF0-801EE91BAA37}" dt="2025-09-24T17:57:51.987" v="1370" actId="164"/>
          <ac:grpSpMkLst>
            <pc:docMk/>
            <pc:sldMk cId="882612396" sldId="324"/>
            <ac:grpSpMk id="2" creationId="{3222B71F-2FB7-5964-D917-4495B10E0B4D}"/>
          </ac:grpSpMkLst>
        </pc:grpChg>
        <pc:grpChg chg="add del mod">
          <ac:chgData name="Alden, Nicky" userId="0070bd44-4fbc-4962-bbbb-fbd18b1fec52" providerId="ADAL" clId="{C3AB9272-0D0D-4520-BFF0-801EE91BAA37}" dt="2025-09-24T17:57:08.098" v="1368" actId="165"/>
          <ac:grpSpMkLst>
            <pc:docMk/>
            <pc:sldMk cId="882612396" sldId="324"/>
            <ac:grpSpMk id="53" creationId="{B5BC2117-92CA-36D0-C1D9-7C9F71FFDDE8}"/>
          </ac:grpSpMkLst>
        </pc:grpChg>
        <pc:grpChg chg="add mod">
          <ac:chgData name="Alden, Nicky" userId="0070bd44-4fbc-4962-bbbb-fbd18b1fec52" providerId="ADAL" clId="{C3AB9272-0D0D-4520-BFF0-801EE91BAA37}" dt="2025-09-12T20:36:05.599" v="1307" actId="164"/>
          <ac:grpSpMkLst>
            <pc:docMk/>
            <pc:sldMk cId="882612396" sldId="324"/>
            <ac:grpSpMk id="54" creationId="{94A01CFB-6C3F-B63D-F940-3D5F1C18AD62}"/>
          </ac:grpSpMkLst>
        </pc:grpChg>
        <pc:grpChg chg="add mod ord">
          <ac:chgData name="Alden, Nicky" userId="0070bd44-4fbc-4962-bbbb-fbd18b1fec52" providerId="ADAL" clId="{C3AB9272-0D0D-4520-BFF0-801EE91BAA37}" dt="2025-09-12T20:37:53.813" v="1321" actId="13244"/>
          <ac:grpSpMkLst>
            <pc:docMk/>
            <pc:sldMk cId="882612396" sldId="324"/>
            <ac:grpSpMk id="55" creationId="{2F201709-4A4E-67D7-3B52-8BF5FA17C319}"/>
          </ac:grpSpMkLst>
        </pc:grpChg>
        <pc:grpChg chg="add mod ord">
          <ac:chgData name="Alden, Nicky" userId="0070bd44-4fbc-4962-bbbb-fbd18b1fec52" providerId="ADAL" clId="{C3AB9272-0D0D-4520-BFF0-801EE91BAA37}" dt="2025-09-12T20:37:43.289" v="1320" actId="13244"/>
          <ac:grpSpMkLst>
            <pc:docMk/>
            <pc:sldMk cId="882612396" sldId="324"/>
            <ac:grpSpMk id="56" creationId="{68EEAFC9-590B-36C8-C79B-84626D49F852}"/>
          </ac:grpSpMkLst>
        </pc:grpChg>
        <pc:grpChg chg="add mod ord">
          <ac:chgData name="Alden, Nicky" userId="0070bd44-4fbc-4962-bbbb-fbd18b1fec52" providerId="ADAL" clId="{C3AB9272-0D0D-4520-BFF0-801EE91BAA37}" dt="2025-09-12T20:37:29.600" v="1319" actId="13244"/>
          <ac:grpSpMkLst>
            <pc:docMk/>
            <pc:sldMk cId="882612396" sldId="324"/>
            <ac:grpSpMk id="57" creationId="{34038CC3-2B4E-F5C4-674E-637FE05696B4}"/>
          </ac:grpSpMkLst>
        </pc:grpChg>
        <pc:grpChg chg="add mod">
          <ac:chgData name="Alden, Nicky" userId="0070bd44-4fbc-4962-bbbb-fbd18b1fec52" providerId="ADAL" clId="{C3AB9272-0D0D-4520-BFF0-801EE91BAA37}" dt="2025-09-12T20:36:30.103" v="1313" actId="164"/>
          <ac:grpSpMkLst>
            <pc:docMk/>
            <pc:sldMk cId="882612396" sldId="324"/>
            <ac:grpSpMk id="58" creationId="{4B2D4568-916F-83A7-51A5-7AA73F620AC5}"/>
          </ac:grpSpMkLst>
        </pc:grpChg>
        <pc:grpChg chg="add mod ord">
          <ac:chgData name="Alden, Nicky" userId="0070bd44-4fbc-4962-bbbb-fbd18b1fec52" providerId="ADAL" clId="{C3AB9272-0D0D-4520-BFF0-801EE91BAA37}" dt="2025-09-12T20:38:06.402" v="1322" actId="13244"/>
          <ac:grpSpMkLst>
            <pc:docMk/>
            <pc:sldMk cId="882612396" sldId="324"/>
            <ac:grpSpMk id="59" creationId="{56A571D0-A307-C388-6753-98983A67D9C8}"/>
          </ac:grpSpMkLst>
        </pc:grpChg>
        <pc:picChg chg="add mod ord">
          <ac:chgData name="Alden, Nicky" userId="0070bd44-4fbc-4962-bbbb-fbd18b1fec52" providerId="ADAL" clId="{C3AB9272-0D0D-4520-BFF0-801EE91BAA37}" dt="2025-09-12T20:37:22.010" v="1318" actId="1035"/>
          <ac:picMkLst>
            <pc:docMk/>
            <pc:sldMk cId="882612396" sldId="324"/>
            <ac:picMk id="4" creationId="{086F3841-C3E2-9E60-367C-EA5C753F57EB}"/>
          </ac:picMkLst>
        </pc:picChg>
        <pc:cxnChg chg="add mod ord">
          <ac:chgData name="Alden, Nicky" userId="0070bd44-4fbc-4962-bbbb-fbd18b1fec52" providerId="ADAL" clId="{C3AB9272-0D0D-4520-BFF0-801EE91BAA37}" dt="2025-09-12T20:36:19.257" v="1310" actId="164"/>
          <ac:cxnSpMkLst>
            <pc:docMk/>
            <pc:sldMk cId="882612396" sldId="324"/>
            <ac:cxnSpMk id="14" creationId="{42700538-F4B5-5A3C-62E3-E807EB5B3E5C}"/>
          </ac:cxnSpMkLst>
        </pc:cxnChg>
        <pc:cxnChg chg="mod topLvl">
          <ac:chgData name="Alden, Nicky" userId="0070bd44-4fbc-4962-bbbb-fbd18b1fec52" providerId="ADAL" clId="{C3AB9272-0D0D-4520-BFF0-801EE91BAA37}" dt="2025-09-24T17:57:51.987" v="1370" actId="164"/>
          <ac:cxnSpMkLst>
            <pc:docMk/>
            <pc:sldMk cId="882612396" sldId="324"/>
            <ac:cxnSpMk id="25" creationId="{A6753AAB-E9FB-D8B7-3779-8B3A425A7CC1}"/>
          </ac:cxnSpMkLst>
        </pc:cxnChg>
        <pc:cxnChg chg="add mod ord topLvl">
          <ac:chgData name="Alden, Nicky" userId="0070bd44-4fbc-4962-bbbb-fbd18b1fec52" providerId="ADAL" clId="{C3AB9272-0D0D-4520-BFF0-801EE91BAA37}" dt="2025-09-24T17:57:51.987" v="1370" actId="164"/>
          <ac:cxnSpMkLst>
            <pc:docMk/>
            <pc:sldMk cId="882612396" sldId="324"/>
            <ac:cxnSpMk id="30" creationId="{7314AAD4-877B-2A71-C4BB-0089D699A4E0}"/>
          </ac:cxnSpMkLst>
        </pc:cxnChg>
      </pc:sldChg>
      <pc:sldChg chg="add">
        <pc:chgData name="Alden, Nicky" userId="0070bd44-4fbc-4962-bbbb-fbd18b1fec52" providerId="ADAL" clId="{C3AB9272-0D0D-4520-BFF0-801EE91BAA37}" dt="2025-09-12T15:01:23.212" v="51" actId="2890"/>
        <pc:sldMkLst>
          <pc:docMk/>
          <pc:sldMk cId="2400035882" sldId="325"/>
        </pc:sldMkLst>
      </pc:sldChg>
      <pc:sldChg chg="addSp delSp modSp add mod modNotesTx">
        <pc:chgData name="Alden, Nicky" userId="0070bd44-4fbc-4962-bbbb-fbd18b1fec52" providerId="ADAL" clId="{C3AB9272-0D0D-4520-BFF0-801EE91BAA37}" dt="2025-09-12T20:38:31.015" v="1326" actId="13244"/>
        <pc:sldMkLst>
          <pc:docMk/>
          <pc:sldMk cId="1653528938" sldId="326"/>
        </pc:sldMkLst>
        <pc:spChg chg="ord">
          <ac:chgData name="Alden, Nicky" userId="0070bd44-4fbc-4962-bbbb-fbd18b1fec52" providerId="ADAL" clId="{C3AB9272-0D0D-4520-BFF0-801EE91BAA37}" dt="2025-09-12T20:38:31.015" v="1326" actId="13244"/>
          <ac:spMkLst>
            <pc:docMk/>
            <pc:sldMk cId="1653528938" sldId="326"/>
            <ac:spMk id="5" creationId="{F4FAAA6A-441F-8247-3664-DB0CE13607E5}"/>
          </ac:spMkLst>
        </pc:spChg>
        <pc:spChg chg="add mod">
          <ac:chgData name="Alden, Nicky" userId="0070bd44-4fbc-4962-bbbb-fbd18b1fec52" providerId="ADAL" clId="{C3AB9272-0D0D-4520-BFF0-801EE91BAA37}" dt="2025-09-12T15:30:18.471" v="426" actId="20577"/>
          <ac:spMkLst>
            <pc:docMk/>
            <pc:sldMk cId="1653528938" sldId="326"/>
            <ac:spMk id="6" creationId="{EDC5166A-B9F4-E3E6-7F2F-24C139556F7E}"/>
          </ac:spMkLst>
        </pc:spChg>
        <pc:spChg chg="add mod">
          <ac:chgData name="Alden, Nicky" userId="0070bd44-4fbc-4962-bbbb-fbd18b1fec52" providerId="ADAL" clId="{C3AB9272-0D0D-4520-BFF0-801EE91BAA37}" dt="2025-09-12T20:26:32.338" v="1192" actId="962"/>
          <ac:spMkLst>
            <pc:docMk/>
            <pc:sldMk cId="1653528938" sldId="326"/>
            <ac:spMk id="24" creationId="{26AEB46F-82D7-35E5-FCC6-D790EE389E36}"/>
          </ac:spMkLst>
        </pc:spChg>
        <pc:spChg chg="add mod">
          <ac:chgData name="Alden, Nicky" userId="0070bd44-4fbc-4962-bbbb-fbd18b1fec52" providerId="ADAL" clId="{C3AB9272-0D0D-4520-BFF0-801EE91BAA37}" dt="2025-09-12T16:09:30.222" v="666" actId="20577"/>
          <ac:spMkLst>
            <pc:docMk/>
            <pc:sldMk cId="1653528938" sldId="326"/>
            <ac:spMk id="25" creationId="{4434F03E-0AD6-157D-24D2-01BE2513545C}"/>
          </ac:spMkLst>
        </pc:spChg>
        <pc:picChg chg="add mod">
          <ac:chgData name="Alden, Nicky" userId="0070bd44-4fbc-4962-bbbb-fbd18b1fec52" providerId="ADAL" clId="{C3AB9272-0D0D-4520-BFF0-801EE91BAA37}" dt="2025-09-12T20:25:22.344" v="1177" actId="962"/>
          <ac:picMkLst>
            <pc:docMk/>
            <pc:sldMk cId="1653528938" sldId="326"/>
            <ac:picMk id="10" creationId="{CA6B8FE4-35D0-10EA-AEC1-AF9E8230FEEE}"/>
          </ac:picMkLst>
        </pc:picChg>
        <pc:picChg chg="add mod modCrop">
          <ac:chgData name="Alden, Nicky" userId="0070bd44-4fbc-4962-bbbb-fbd18b1fec52" providerId="ADAL" clId="{C3AB9272-0D0D-4520-BFF0-801EE91BAA37}" dt="2025-09-12T20:25:35.185" v="1179" actId="962"/>
          <ac:picMkLst>
            <pc:docMk/>
            <pc:sldMk cId="1653528938" sldId="326"/>
            <ac:picMk id="12" creationId="{474AA70A-D081-DFE6-CE15-5489C7363A26}"/>
          </ac:picMkLst>
        </pc:picChg>
        <pc:picChg chg="add mod">
          <ac:chgData name="Alden, Nicky" userId="0070bd44-4fbc-4962-bbbb-fbd18b1fec52" providerId="ADAL" clId="{C3AB9272-0D0D-4520-BFF0-801EE91BAA37}" dt="2025-09-12T20:25:51.491" v="1181" actId="962"/>
          <ac:picMkLst>
            <pc:docMk/>
            <pc:sldMk cId="1653528938" sldId="326"/>
            <ac:picMk id="13" creationId="{00335490-036F-808C-C9C9-8E4007D46AE5}"/>
          </ac:picMkLst>
        </pc:picChg>
        <pc:picChg chg="add mod modCrop">
          <ac:chgData name="Alden, Nicky" userId="0070bd44-4fbc-4962-bbbb-fbd18b1fec52" providerId="ADAL" clId="{C3AB9272-0D0D-4520-BFF0-801EE91BAA37}" dt="2025-09-12T20:25:58.856" v="1183" actId="962"/>
          <ac:picMkLst>
            <pc:docMk/>
            <pc:sldMk cId="1653528938" sldId="326"/>
            <ac:picMk id="14" creationId="{DCB3A7B0-841F-81F3-CBF5-43BAB4CD6DF2}"/>
          </ac:picMkLst>
        </pc:picChg>
        <pc:picChg chg="add mod modCrop">
          <ac:chgData name="Alden, Nicky" userId="0070bd44-4fbc-4962-bbbb-fbd18b1fec52" providerId="ADAL" clId="{C3AB9272-0D0D-4520-BFF0-801EE91BAA37}" dt="2025-09-12T20:26:07.556" v="1185" actId="962"/>
          <ac:picMkLst>
            <pc:docMk/>
            <pc:sldMk cId="1653528938" sldId="326"/>
            <ac:picMk id="15" creationId="{A1C56B28-7A95-EA25-E8B8-BDCFF970BBC7}"/>
          </ac:picMkLst>
        </pc:picChg>
        <pc:picChg chg="add mod">
          <ac:chgData name="Alden, Nicky" userId="0070bd44-4fbc-4962-bbbb-fbd18b1fec52" providerId="ADAL" clId="{C3AB9272-0D0D-4520-BFF0-801EE91BAA37}" dt="2025-09-12T20:26:17.320" v="1187" actId="962"/>
          <ac:picMkLst>
            <pc:docMk/>
            <pc:sldMk cId="1653528938" sldId="326"/>
            <ac:picMk id="18" creationId="{4EBAABF6-B586-A788-9139-99BE59530089}"/>
          </ac:picMkLst>
        </pc:picChg>
        <pc:picChg chg="add mod">
          <ac:chgData name="Alden, Nicky" userId="0070bd44-4fbc-4962-bbbb-fbd18b1fec52" providerId="ADAL" clId="{C3AB9272-0D0D-4520-BFF0-801EE91BAA37}" dt="2025-09-12T20:26:25.103" v="1189" actId="962"/>
          <ac:picMkLst>
            <pc:docMk/>
            <pc:sldMk cId="1653528938" sldId="326"/>
            <ac:picMk id="21" creationId="{7B575415-32FC-4C4D-1A9E-E43D02A5C3A1}"/>
          </ac:picMkLst>
        </pc:picChg>
        <pc:picChg chg="add mod">
          <ac:chgData name="Alden, Nicky" userId="0070bd44-4fbc-4962-bbbb-fbd18b1fec52" providerId="ADAL" clId="{C3AB9272-0D0D-4520-BFF0-801EE91BAA37}" dt="2025-09-12T20:26:31.349" v="1191" actId="962"/>
          <ac:picMkLst>
            <pc:docMk/>
            <pc:sldMk cId="1653528938" sldId="326"/>
            <ac:picMk id="23" creationId="{E351D272-3007-F5A3-E745-651F66F7C109}"/>
          </ac:picMkLst>
        </pc:picChg>
      </pc:sldChg>
      <pc:sldChg chg="add ord">
        <pc:chgData name="Alden, Nicky" userId="0070bd44-4fbc-4962-bbbb-fbd18b1fec52" providerId="ADAL" clId="{C3AB9272-0D0D-4520-BFF0-801EE91BAA37}" dt="2025-09-24T17:55:37.650" v="1364"/>
        <pc:sldMkLst>
          <pc:docMk/>
          <pc:sldMk cId="2275258177" sldId="327"/>
        </pc:sldMkLst>
      </pc:sldChg>
      <pc:sldChg chg="add ord">
        <pc:chgData name="Alden, Nicky" userId="0070bd44-4fbc-4962-bbbb-fbd18b1fec52" providerId="ADAL" clId="{C3AB9272-0D0D-4520-BFF0-801EE91BAA37}" dt="2025-09-24T17:56:24.771" v="1367"/>
        <pc:sldMkLst>
          <pc:docMk/>
          <pc:sldMk cId="1436978028" sldId="32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65263" y="185599"/>
            <a:ext cx="6127474" cy="3446704"/>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365263" y="3803373"/>
            <a:ext cx="6127474" cy="4532243"/>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1" i="0" u="none" strike="noStrike" cap="none">
                <a:solidFill>
                  <a:schemeClr val="dk1"/>
                </a:solidFill>
                <a:latin typeface="Trebuchet MS"/>
                <a:ea typeface="Trebuchet MS"/>
                <a:cs typeface="Trebuchet MS"/>
                <a:sym typeface="Trebuchet MS"/>
              </a:defRPr>
            </a:lvl1pPr>
            <a:lvl2pPr marL="914400" marR="0" lvl="1" indent="-228600" algn="l" rtl="0">
              <a:spcBef>
                <a:spcPts val="0"/>
              </a:spcBef>
              <a:spcAft>
                <a:spcPts val="0"/>
              </a:spcAft>
              <a:buSzPts val="1400"/>
              <a:buNone/>
              <a:defRPr sz="1200" b="0" i="0" u="none" strike="noStrike" cap="none">
                <a:solidFill>
                  <a:schemeClr val="dk1"/>
                </a:solidFill>
                <a:latin typeface="Trebuchet MS"/>
                <a:ea typeface="Trebuchet MS"/>
                <a:cs typeface="Trebuchet MS"/>
                <a:sym typeface="Trebuchet MS"/>
              </a:defRPr>
            </a:lvl2pPr>
            <a:lvl3pPr marL="1371600" marR="0" lvl="2" indent="-228600" algn="l" rtl="0">
              <a:spcBef>
                <a:spcPts val="0"/>
              </a:spcBef>
              <a:spcAft>
                <a:spcPts val="0"/>
              </a:spcAft>
              <a:buSzPts val="1400"/>
              <a:buNone/>
              <a:defRPr sz="1200" b="0" i="0" u="none" strike="noStrike" cap="none">
                <a:solidFill>
                  <a:schemeClr val="dk1"/>
                </a:solidFill>
                <a:latin typeface="Trebuchet MS"/>
                <a:ea typeface="Trebuchet MS"/>
                <a:cs typeface="Trebuchet MS"/>
                <a:sym typeface="Trebuchet MS"/>
              </a:defRPr>
            </a:lvl3pPr>
            <a:lvl4pPr marL="1828800" marR="0" lvl="3" indent="-228600" algn="l" rtl="0">
              <a:spcBef>
                <a:spcPts val="0"/>
              </a:spcBef>
              <a:spcAft>
                <a:spcPts val="0"/>
              </a:spcAft>
              <a:buSzPts val="1400"/>
              <a:buNone/>
              <a:defRPr sz="1200" b="0" i="0" u="none" strike="noStrike" cap="none">
                <a:solidFill>
                  <a:schemeClr val="dk1"/>
                </a:solidFill>
                <a:latin typeface="Trebuchet MS"/>
                <a:ea typeface="Trebuchet MS"/>
                <a:cs typeface="Trebuchet MS"/>
                <a:sym typeface="Trebuchet MS"/>
              </a:defRPr>
            </a:lvl4pPr>
            <a:lvl5pPr marL="2286000" marR="0" lvl="4" indent="-228600" algn="l" rtl="0">
              <a:spcBef>
                <a:spcPts val="0"/>
              </a:spcBef>
              <a:spcAft>
                <a:spcPts val="0"/>
              </a:spcAft>
              <a:buSzPts val="1400"/>
              <a:buNone/>
              <a:defRPr sz="1200" b="0" i="0" u="none" strike="noStrike" cap="none">
                <a:solidFill>
                  <a:schemeClr val="dk1"/>
                </a:solidFill>
                <a:latin typeface="Trebuchet MS"/>
                <a:ea typeface="Trebuchet MS"/>
                <a:cs typeface="Trebuchet MS"/>
                <a:sym typeface="Trebuchet MS"/>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dirty="0"/>
          </a:p>
        </p:txBody>
      </p:sp>
      <p:sp>
        <p:nvSpPr>
          <p:cNvPr id="5" name="Google Shape;5;n"/>
          <p:cNvSpPr txBox="1">
            <a:spLocks noGrp="1"/>
          </p:cNvSpPr>
          <p:nvPr>
            <p:ph type="sldNum" idx="12"/>
          </p:nvPr>
        </p:nvSpPr>
        <p:spPr>
          <a:xfrm>
            <a:off x="3520937" y="8499614"/>
            <a:ext cx="2971800" cy="45878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Trebuchet MS"/>
                <a:ea typeface="Trebuchet MS"/>
                <a:cs typeface="Trebuchet MS"/>
                <a:sym typeface="Trebuchet MS"/>
              </a:rPr>
              <a:t>‹#›</a:t>
            </a:fld>
            <a:endParaRPr sz="1200" b="0" i="0" u="none" strike="noStrike" cap="none">
              <a:solidFill>
                <a:schemeClr val="dk1"/>
              </a:solidFill>
              <a:latin typeface="Trebuchet MS"/>
              <a:ea typeface="Trebuchet MS"/>
              <a:cs typeface="Trebuchet MS"/>
              <a:sym typeface="Trebuchet MS"/>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dc.gov/health-literacy/php/about/index.html#:~:text=Personal%20health%20literacy%20is%20the%20degree%20to,decisions%20and%20actions%20for%20themselves%20and%20other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hcs.org/resource/what-is-health-literacy/"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www.chcs.org/resource/what-is-health-literacy/#easy-footnote-bottom-14-20585" TargetMode="External"/><Relationship Id="rId4" Type="http://schemas.openxmlformats.org/officeDocument/2006/relationships/hyperlink" Target="https://www.chcs.org/resource/what-is-health-literacy/#easy-footnote-bottom-13-20585"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dc.gov/diabetes-toolkit/php/health-literacy-tool/tools-for-learning.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185738"/>
            <a:ext cx="6127750" cy="34464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1</a:t>
            </a:fld>
            <a:endParaRPr lang="en-US" dirty="0"/>
          </a:p>
        </p:txBody>
      </p:sp>
    </p:spTree>
    <p:extLst>
      <p:ext uri="{BB962C8B-B14F-4D97-AF65-F5344CB8AC3E}">
        <p14:creationId xmlns:p14="http://schemas.microsoft.com/office/powerpoint/2010/main" val="2169385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3B24F-8F42-70A8-F059-DC795BD395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22B9C8-E1B6-87F6-F90A-43F85BECD881}"/>
              </a:ext>
            </a:extLst>
          </p:cNvPr>
          <p:cNvSpPr>
            <a:spLocks noGrp="1" noRot="1" noChangeAspect="1"/>
          </p:cNvSpPr>
          <p:nvPr>
            <p:ph type="sldImg"/>
          </p:nvPr>
        </p:nvSpPr>
        <p:spPr>
          <a:xfrm>
            <a:off x="365125" y="185738"/>
            <a:ext cx="6127750" cy="3446462"/>
          </a:xfrm>
        </p:spPr>
      </p:sp>
      <p:sp>
        <p:nvSpPr>
          <p:cNvPr id="3" name="Notes Placeholder 2">
            <a:extLst>
              <a:ext uri="{FF2B5EF4-FFF2-40B4-BE49-F238E27FC236}">
                <a16:creationId xmlns:a16="http://schemas.microsoft.com/office/drawing/2014/main" id="{0FDF7ABE-8ACF-E594-AA25-AAF75967FDD4}"/>
              </a:ext>
            </a:extLst>
          </p:cNvPr>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Trebuchet MS" panose="020B0603020202020204" pitchFamily="34" charset="0"/>
              </a:rPr>
              <a:t>Think Clarity over jargon.</a:t>
            </a:r>
          </a:p>
          <a:p>
            <a:pPr marL="457200" indent="-457200">
              <a:spcAft>
                <a:spcPts val="1000"/>
              </a:spcAft>
              <a:buFont typeface="Arial" panose="020B0604020202020204" pitchFamily="34" charset="0"/>
              <a:buChar char="•"/>
            </a:pPr>
            <a:r>
              <a:rPr lang="en-US" sz="1200" b="0" dirty="0">
                <a:latin typeface="Trebuchet MS" panose="020B0603020202020204" pitchFamily="34" charset="0"/>
              </a:rPr>
              <a:t>Write for your audience (patient, partner, medical professional).</a:t>
            </a:r>
          </a:p>
          <a:p>
            <a:pPr marL="457200" indent="-457200">
              <a:spcAft>
                <a:spcPts val="1000"/>
              </a:spcAft>
              <a:buFont typeface="Arial" panose="020B0604020202020204" pitchFamily="34" charset="0"/>
              <a:buChar char="•"/>
            </a:pPr>
            <a:r>
              <a:rPr lang="en-US" sz="1200" b="0" dirty="0">
                <a:latin typeface="Trebuchet MS" panose="020B0603020202020204" pitchFamily="34" charset="0"/>
              </a:rPr>
              <a:t>Break content into organized and logical chunks, striving for paragraphs with 1 topic and 2 to 3 sentences.</a:t>
            </a:r>
          </a:p>
          <a:p>
            <a:pPr marL="457200" indent="-457200">
              <a:spcAft>
                <a:spcPts val="1000"/>
              </a:spcAft>
              <a:buFont typeface="Arial" panose="020B0604020202020204" pitchFamily="34" charset="0"/>
              <a:buChar char="•"/>
            </a:pPr>
            <a:r>
              <a:rPr lang="en-US" sz="1200" b="0" dirty="0">
                <a:latin typeface="Trebuchet MS" panose="020B0603020202020204" pitchFamily="34" charset="0"/>
              </a:rPr>
              <a:t>Write in active voice, choose words your audience knows and avoid jargon.</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latin typeface="Trebuchet MS" panose="020B0603020202020204" pitchFamily="34" charset="0"/>
            </a:endParaRPr>
          </a:p>
        </p:txBody>
      </p:sp>
      <p:sp>
        <p:nvSpPr>
          <p:cNvPr id="4" name="Slide Number Placeholder 3">
            <a:extLst>
              <a:ext uri="{FF2B5EF4-FFF2-40B4-BE49-F238E27FC236}">
                <a16:creationId xmlns:a16="http://schemas.microsoft.com/office/drawing/2014/main" id="{008D1232-C0F5-8F78-5511-1E2FD1C1F2DD}"/>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Trebuchet MS"/>
                <a:ea typeface="Trebuchet MS"/>
                <a:cs typeface="Trebuchet MS"/>
                <a:sym typeface="Trebuchet MS"/>
              </a:rPr>
              <a:t>13</a:t>
            </a:fld>
            <a:endParaRPr lang="en-US" sz="1200" b="0" i="0" u="none" strike="noStrike" cap="none">
              <a:solidFill>
                <a:schemeClr val="dk1"/>
              </a:solidFill>
              <a:latin typeface="Trebuchet MS"/>
              <a:ea typeface="Trebuchet MS"/>
              <a:cs typeface="Trebuchet MS"/>
              <a:sym typeface="Trebuchet MS"/>
            </a:endParaRPr>
          </a:p>
        </p:txBody>
      </p:sp>
    </p:spTree>
    <p:extLst>
      <p:ext uri="{BB962C8B-B14F-4D97-AF65-F5344CB8AC3E}">
        <p14:creationId xmlns:p14="http://schemas.microsoft.com/office/powerpoint/2010/main" val="1495493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0EBC0-A071-94D8-5D48-CA96297DB9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781894-01D1-C520-9C31-5BC676B1D3AD}"/>
              </a:ext>
            </a:extLst>
          </p:cNvPr>
          <p:cNvSpPr>
            <a:spLocks noGrp="1" noRot="1" noChangeAspect="1"/>
          </p:cNvSpPr>
          <p:nvPr>
            <p:ph type="sldImg"/>
          </p:nvPr>
        </p:nvSpPr>
        <p:spPr>
          <a:xfrm>
            <a:off x="365125" y="185738"/>
            <a:ext cx="6127750" cy="3446462"/>
          </a:xfrm>
        </p:spPr>
      </p:sp>
      <p:sp>
        <p:nvSpPr>
          <p:cNvPr id="3" name="Notes Placeholder 2">
            <a:extLst>
              <a:ext uri="{FF2B5EF4-FFF2-40B4-BE49-F238E27FC236}">
                <a16:creationId xmlns:a16="http://schemas.microsoft.com/office/drawing/2014/main" id="{16D25138-79F2-734D-5566-AB273B7DE256}"/>
              </a:ext>
            </a:extLst>
          </p:cNvPr>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0" u="none" strike="noStrike" cap="none" dirty="0">
                <a:solidFill>
                  <a:schemeClr val="dk1"/>
                </a:solidFill>
                <a:effectLst/>
                <a:latin typeface="Trebuchet MS"/>
                <a:ea typeface="Trebuchet MS"/>
                <a:cs typeface="Trebuchet MS"/>
                <a:sym typeface="Trebuchet MS"/>
              </a:rPr>
              <a:t>Make information scannable and guided.</a:t>
            </a:r>
          </a:p>
          <a:p>
            <a:pPr marL="457200" indent="-457200">
              <a:spcAft>
                <a:spcPts val="1000"/>
              </a:spcAft>
              <a:buFont typeface="Arial" panose="020B0604020202020204" pitchFamily="34" charset="0"/>
              <a:buChar char="•"/>
            </a:pPr>
            <a:r>
              <a:rPr lang="en-US" sz="1200" b="0" dirty="0">
                <a:latin typeface="Trebuchet MS" panose="020B0603020202020204" pitchFamily="34" charset="0"/>
              </a:rPr>
              <a:t>Put important information first with meaningful headings and use subheadings to highlight sections. Ask yourself: “Does this heading make sense if it’s all the reader sees?”</a:t>
            </a:r>
          </a:p>
          <a:p>
            <a:pPr marL="457200" indent="-457200">
              <a:spcAft>
                <a:spcPts val="1000"/>
              </a:spcAft>
              <a:buFont typeface="Arial" panose="020B0604020202020204" pitchFamily="34" charset="0"/>
              <a:buChar char="•"/>
            </a:pPr>
            <a:r>
              <a:rPr lang="en-US" sz="1200" b="0" dirty="0">
                <a:latin typeface="Trebuchet MS" panose="020B0603020202020204" pitchFamily="34" charset="0"/>
              </a:rPr>
              <a:t>Use lists: bullets for lists, numbers for steps and process.</a:t>
            </a:r>
          </a:p>
          <a:p>
            <a:pPr marL="457200" indent="-457200">
              <a:spcAft>
                <a:spcPts val="1000"/>
              </a:spcAft>
              <a:buFont typeface="Arial" panose="020B0604020202020204" pitchFamily="34" charset="0"/>
              <a:buChar char="•"/>
            </a:pPr>
            <a:r>
              <a:rPr lang="en-US" sz="1200" b="0" dirty="0">
                <a:latin typeface="Trebuchet MS" panose="020B0603020202020204" pitchFamily="34" charset="0"/>
              </a:rPr>
              <a:t>Make a clear call to action (Mail this back, call this number, fill this out, etc.) and draw attention to it.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1" dirty="0">
              <a:latin typeface="Trebuchet MS" panose="020B0603020202020204" pitchFamily="34" charset="0"/>
            </a:endParaRPr>
          </a:p>
        </p:txBody>
      </p:sp>
      <p:sp>
        <p:nvSpPr>
          <p:cNvPr id="4" name="Slide Number Placeholder 3">
            <a:extLst>
              <a:ext uri="{FF2B5EF4-FFF2-40B4-BE49-F238E27FC236}">
                <a16:creationId xmlns:a16="http://schemas.microsoft.com/office/drawing/2014/main" id="{F7FD77BC-388E-2398-A0E2-6CEC2126A198}"/>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Trebuchet MS"/>
                <a:ea typeface="Trebuchet MS"/>
                <a:cs typeface="Trebuchet MS"/>
                <a:sym typeface="Trebuchet MS"/>
              </a:rPr>
              <a:t>14</a:t>
            </a:fld>
            <a:endParaRPr lang="en-US" sz="1200" b="0" i="0" u="none" strike="noStrike" cap="none">
              <a:solidFill>
                <a:schemeClr val="dk1"/>
              </a:solidFill>
              <a:latin typeface="Trebuchet MS"/>
              <a:ea typeface="Trebuchet MS"/>
              <a:cs typeface="Trebuchet MS"/>
              <a:sym typeface="Trebuchet MS"/>
            </a:endParaRPr>
          </a:p>
        </p:txBody>
      </p:sp>
    </p:spTree>
    <p:extLst>
      <p:ext uri="{BB962C8B-B14F-4D97-AF65-F5344CB8AC3E}">
        <p14:creationId xmlns:p14="http://schemas.microsoft.com/office/powerpoint/2010/main" val="3430489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215DF-B623-946E-24C6-6D395DBD38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3A18C9-0960-6F94-DF4D-D68D1C586134}"/>
              </a:ext>
            </a:extLst>
          </p:cNvPr>
          <p:cNvSpPr>
            <a:spLocks noGrp="1" noRot="1" noChangeAspect="1"/>
          </p:cNvSpPr>
          <p:nvPr>
            <p:ph type="sldImg"/>
          </p:nvPr>
        </p:nvSpPr>
        <p:spPr>
          <a:xfrm>
            <a:off x="365125" y="185738"/>
            <a:ext cx="6127750" cy="3446462"/>
          </a:xfrm>
        </p:spPr>
      </p:sp>
      <p:sp>
        <p:nvSpPr>
          <p:cNvPr id="3" name="Notes Placeholder 2">
            <a:extLst>
              <a:ext uri="{FF2B5EF4-FFF2-40B4-BE49-F238E27FC236}">
                <a16:creationId xmlns:a16="http://schemas.microsoft.com/office/drawing/2014/main" id="{F0C9888B-E56B-CF4A-807A-53C914D8DA50}"/>
              </a:ext>
            </a:extLst>
          </p:cNvPr>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Trebuchet MS" panose="020B0603020202020204" pitchFamily="34" charset="0"/>
              </a:rPr>
              <a:t>Think Legibility and emphasis.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dirty="0">
                <a:latin typeface="Trebuchet MS" panose="020B0603020202020204" pitchFamily="34" charset="0"/>
              </a:rPr>
              <a:t>Use a sans serif typeface. Reserve the largest type size for the main heading only and second largest for subheadings. Keep the medium in mind, for print copy body should be at least 11 or 12 pts for readability. For </a:t>
            </a:r>
            <a:r>
              <a:rPr lang="en-US" sz="1200" b="0" i="0" u="none" strike="noStrike" cap="none" dirty="0">
                <a:solidFill>
                  <a:schemeClr val="dk1"/>
                </a:solidFill>
                <a:effectLst/>
                <a:latin typeface="Trebuchet MS"/>
                <a:ea typeface="Trebuchet MS"/>
                <a:cs typeface="Trebuchet MS"/>
                <a:sym typeface="Trebuchet MS"/>
              </a:rPr>
              <a:t>slides font size should be larger in most cases, especially if the room is larger.</a:t>
            </a:r>
            <a:endParaRPr lang="en-US" sz="1200" b="0" dirty="0">
              <a:latin typeface="Trebuchet MS" panose="020B0603020202020204" pitchFamily="34" charset="0"/>
            </a:endParaRPr>
          </a:p>
          <a:p>
            <a:pPr marL="457200" indent="-457200">
              <a:spcAft>
                <a:spcPts val="1000"/>
              </a:spcAft>
              <a:buFont typeface="Arial" panose="020B0604020202020204" pitchFamily="34" charset="0"/>
              <a:buChar char="•"/>
            </a:pPr>
            <a:r>
              <a:rPr lang="en-US" sz="1200" b="0" dirty="0">
                <a:latin typeface="Trebuchet MS" panose="020B0603020202020204" pitchFamily="34" charset="0"/>
              </a:rPr>
              <a:t>Reserve bold for headings and to call out important content, such as a date or a phone number.  </a:t>
            </a:r>
          </a:p>
          <a:p>
            <a:pPr marL="457200" indent="-457200">
              <a:spcAft>
                <a:spcPts val="1000"/>
              </a:spcAft>
              <a:buFont typeface="Arial" panose="020B0604020202020204" pitchFamily="34" charset="0"/>
              <a:buChar char="•"/>
            </a:pPr>
            <a:r>
              <a:rPr lang="en-US" sz="1200" b="0" dirty="0">
                <a:latin typeface="Trebuchet MS" panose="020B0603020202020204" pitchFamily="34" charset="0"/>
              </a:rPr>
              <a:t>Reserve color in text for headings and choose colors with high contrast. Only use low contrast/lighter colors for backgrounds or as accent colors. </a:t>
            </a:r>
          </a:p>
          <a:p>
            <a:pPr marL="457200" indent="-457200">
              <a:spcAft>
                <a:spcPts val="1000"/>
              </a:spcAft>
              <a:buFont typeface="Arial" panose="020B0604020202020204" pitchFamily="34" charset="0"/>
              <a:buChar char="•"/>
            </a:pPr>
            <a:r>
              <a:rPr lang="en-US" sz="1200" b="0" dirty="0">
                <a:latin typeface="Trebuchet MS" panose="020B0603020202020204" pitchFamily="34" charset="0"/>
              </a:rPr>
              <a:t>Never use all caps, especially in a headline, unless it is referencing an acronym.</a:t>
            </a:r>
            <a:endParaRPr lang="en-US" sz="1200" b="0" i="0" u="none" strike="noStrike" cap="none" dirty="0">
              <a:solidFill>
                <a:schemeClr val="dk1"/>
              </a:solidFill>
              <a:effectLst/>
              <a:latin typeface="Trebuchet MS"/>
              <a:ea typeface="Trebuchet MS"/>
              <a:cs typeface="Trebuchet MS"/>
              <a:sym typeface="Trebuchet MS"/>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dirty="0">
              <a:latin typeface="Trebuchet MS" panose="020B0603020202020204" pitchFamily="34" charset="0"/>
            </a:endParaRPr>
          </a:p>
        </p:txBody>
      </p:sp>
      <p:sp>
        <p:nvSpPr>
          <p:cNvPr id="4" name="Slide Number Placeholder 3">
            <a:extLst>
              <a:ext uri="{FF2B5EF4-FFF2-40B4-BE49-F238E27FC236}">
                <a16:creationId xmlns:a16="http://schemas.microsoft.com/office/drawing/2014/main" id="{59A4718B-8DBC-B13D-09F1-0BB55A467249}"/>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Trebuchet MS"/>
                <a:ea typeface="Trebuchet MS"/>
                <a:cs typeface="Trebuchet MS"/>
                <a:sym typeface="Trebuchet MS"/>
              </a:rPr>
              <a:t>15</a:t>
            </a:fld>
            <a:endParaRPr lang="en-US" sz="1200" b="0" i="0" u="none" strike="noStrike" cap="none">
              <a:solidFill>
                <a:schemeClr val="dk1"/>
              </a:solidFill>
              <a:latin typeface="Trebuchet MS"/>
              <a:ea typeface="Trebuchet MS"/>
              <a:cs typeface="Trebuchet MS"/>
              <a:sym typeface="Trebuchet MS"/>
            </a:endParaRPr>
          </a:p>
        </p:txBody>
      </p:sp>
    </p:spTree>
    <p:extLst>
      <p:ext uri="{BB962C8B-B14F-4D97-AF65-F5344CB8AC3E}">
        <p14:creationId xmlns:p14="http://schemas.microsoft.com/office/powerpoint/2010/main" val="1482474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9D392-5F06-9C6F-986F-BC1210E7A9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83744C-5646-A9C4-CB0C-7171FA36741B}"/>
              </a:ext>
            </a:extLst>
          </p:cNvPr>
          <p:cNvSpPr>
            <a:spLocks noGrp="1" noRot="1" noChangeAspect="1"/>
          </p:cNvSpPr>
          <p:nvPr>
            <p:ph type="sldImg"/>
          </p:nvPr>
        </p:nvSpPr>
        <p:spPr>
          <a:xfrm>
            <a:off x="365125" y="185738"/>
            <a:ext cx="6127750" cy="3446462"/>
          </a:xfrm>
        </p:spPr>
      </p:sp>
      <p:sp>
        <p:nvSpPr>
          <p:cNvPr id="3" name="Notes Placeholder 2">
            <a:extLst>
              <a:ext uri="{FF2B5EF4-FFF2-40B4-BE49-F238E27FC236}">
                <a16:creationId xmlns:a16="http://schemas.microsoft.com/office/drawing/2014/main" id="{8DB3C2B3-DEB6-A8A9-387C-E29BD6902FC9}"/>
              </a:ext>
            </a:extLst>
          </p:cNvPr>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Trebuchet MS" panose="020B0603020202020204" pitchFamily="34" charset="0"/>
              </a:rPr>
              <a:t>Reinforce over distraction.</a:t>
            </a:r>
          </a:p>
          <a:p>
            <a:pPr marL="457200" indent="-457200">
              <a:spcAft>
                <a:spcPts val="1000"/>
              </a:spcAft>
              <a:buFont typeface="Arial" panose="020B0604020202020204" pitchFamily="34" charset="0"/>
              <a:buChar char="•"/>
            </a:pPr>
            <a:r>
              <a:rPr lang="en-US" sz="1200" b="0" dirty="0">
                <a:latin typeface="Trebuchet MS" panose="020B0603020202020204" pitchFamily="34" charset="0"/>
              </a:rPr>
              <a:t>Choose images and graphics that reinforce important information, improve readability and benefit the reader. Don’t add graphics just to add color and fill the page. </a:t>
            </a:r>
          </a:p>
          <a:p>
            <a:pPr marL="457200" indent="-457200">
              <a:spcAft>
                <a:spcPts val="1000"/>
              </a:spcAft>
              <a:buFont typeface="Arial" panose="020B0604020202020204" pitchFamily="34" charset="0"/>
              <a:buChar char="•"/>
            </a:pPr>
            <a:r>
              <a:rPr lang="en-US" sz="1200" b="0" dirty="0">
                <a:latin typeface="Trebuchet MS" panose="020B0603020202020204" pitchFamily="34" charset="0"/>
              </a:rPr>
              <a:t>Choose commonly used icons that readers are familiar with and have a clear meaning and connection to the content. </a:t>
            </a:r>
          </a:p>
          <a:p>
            <a:pPr marL="457200" indent="-457200">
              <a:spcAft>
                <a:spcPts val="1000"/>
              </a:spcAft>
              <a:buFont typeface="Arial" panose="020B0604020202020204" pitchFamily="34" charset="0"/>
              <a:buChar char="•"/>
            </a:pPr>
            <a:r>
              <a:rPr lang="en-US" sz="1200" b="0" dirty="0">
                <a:latin typeface="Trebuchet MS" panose="020B0603020202020204" pitchFamily="34" charset="0"/>
              </a:rPr>
              <a:t>Test images, graphics and icons by asking yourself or another person: “What does this visual mean, does it make sense if it’s all the reader sees?”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latin typeface="Trebuchet MS" panose="020B0603020202020204" pitchFamily="34" charset="0"/>
            </a:endParaRPr>
          </a:p>
        </p:txBody>
      </p:sp>
      <p:sp>
        <p:nvSpPr>
          <p:cNvPr id="4" name="Slide Number Placeholder 3">
            <a:extLst>
              <a:ext uri="{FF2B5EF4-FFF2-40B4-BE49-F238E27FC236}">
                <a16:creationId xmlns:a16="http://schemas.microsoft.com/office/drawing/2014/main" id="{C9E8EBB8-653D-96F3-C886-45AAA2FB7ABB}"/>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Trebuchet MS"/>
                <a:ea typeface="Trebuchet MS"/>
                <a:cs typeface="Trebuchet MS"/>
                <a:sym typeface="Trebuchet MS"/>
              </a:rPr>
              <a:t>16</a:t>
            </a:fld>
            <a:endParaRPr lang="en-US" sz="1200" b="0" i="0" u="none" strike="noStrike" cap="none">
              <a:solidFill>
                <a:schemeClr val="dk1"/>
              </a:solidFill>
              <a:latin typeface="Trebuchet MS"/>
              <a:ea typeface="Trebuchet MS"/>
              <a:cs typeface="Trebuchet MS"/>
              <a:sym typeface="Trebuchet MS"/>
            </a:endParaRPr>
          </a:p>
        </p:txBody>
      </p:sp>
    </p:spTree>
    <p:extLst>
      <p:ext uri="{BB962C8B-B14F-4D97-AF65-F5344CB8AC3E}">
        <p14:creationId xmlns:p14="http://schemas.microsoft.com/office/powerpoint/2010/main" val="2545679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6384C-8E65-D2B3-AEDD-E5E7F9799D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3CEA6E-A42A-13AE-5C80-81A765959BB4}"/>
              </a:ext>
            </a:extLst>
          </p:cNvPr>
          <p:cNvSpPr>
            <a:spLocks noGrp="1" noRot="1" noChangeAspect="1"/>
          </p:cNvSpPr>
          <p:nvPr>
            <p:ph type="sldImg"/>
          </p:nvPr>
        </p:nvSpPr>
        <p:spPr>
          <a:xfrm>
            <a:off x="365125" y="185738"/>
            <a:ext cx="6127750" cy="3446462"/>
          </a:xfrm>
        </p:spPr>
      </p:sp>
      <p:sp>
        <p:nvSpPr>
          <p:cNvPr id="3" name="Notes Placeholder 2">
            <a:extLst>
              <a:ext uri="{FF2B5EF4-FFF2-40B4-BE49-F238E27FC236}">
                <a16:creationId xmlns:a16="http://schemas.microsoft.com/office/drawing/2014/main" id="{26A7CDA7-1D86-647A-5B4B-C7B0C7081358}"/>
              </a:ext>
            </a:extLst>
          </p:cNvPr>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Trebuchet MS" panose="020B0603020202020204" pitchFamily="34" charset="0"/>
              </a:rPr>
              <a:t>Reflect and respect diverse communities.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dirty="0">
                <a:latin typeface="Trebuchet MS" panose="020B0603020202020204" pitchFamily="34" charset="0"/>
              </a:rPr>
              <a:t>Culture can include race, ethnicity, language, age, gender identification, socioeconomic group, even geographical region.</a:t>
            </a:r>
          </a:p>
          <a:p>
            <a:pPr marL="457200" indent="-457200">
              <a:spcAft>
                <a:spcPts val="1000"/>
              </a:spcAft>
              <a:buFont typeface="Arial" panose="020B0604020202020204" pitchFamily="34" charset="0"/>
              <a:buChar char="•"/>
            </a:pPr>
            <a:r>
              <a:rPr lang="en-US" sz="2800" b="1" dirty="0">
                <a:latin typeface="Trebuchet MS" panose="020B0603020202020204" pitchFamily="34" charset="0"/>
              </a:rPr>
              <a:t>Avoid idioms </a:t>
            </a:r>
            <a:r>
              <a:rPr lang="en-US" sz="2800" dirty="0">
                <a:latin typeface="Trebuchet MS" panose="020B0603020202020204" pitchFamily="34" charset="0"/>
              </a:rPr>
              <a:t>as they can be confusing to non-native speakers or those from different cultures.</a:t>
            </a:r>
          </a:p>
          <a:p>
            <a:pPr marL="457200" indent="-457200">
              <a:spcAft>
                <a:spcPts val="1000"/>
              </a:spcAft>
              <a:buFont typeface="Arial" panose="020B0604020202020204" pitchFamily="34" charset="0"/>
              <a:buChar char="•"/>
            </a:pPr>
            <a:r>
              <a:rPr lang="en-US" sz="2800" b="1" dirty="0">
                <a:latin typeface="Trebuchet MS" panose="020B0603020202020204" pitchFamily="34" charset="0"/>
              </a:rPr>
              <a:t>Choose images that show a variety </a:t>
            </a:r>
            <a:r>
              <a:rPr lang="en-US" sz="2800" dirty="0">
                <a:latin typeface="Trebuchet MS" panose="020B0603020202020204" pitchFamily="34" charset="0"/>
              </a:rPr>
              <a:t>of ethnicities, ages, abilities, and communities. </a:t>
            </a:r>
          </a:p>
          <a:p>
            <a:pPr marL="457200" lvl="1" indent="-457200">
              <a:spcAft>
                <a:spcPts val="1000"/>
              </a:spcAft>
              <a:buFont typeface="Arial" panose="020B0604020202020204" pitchFamily="34" charset="0"/>
              <a:buChar char="•"/>
            </a:pPr>
            <a:r>
              <a:rPr lang="en-US" sz="2800" b="1" dirty="0">
                <a:latin typeface="Trebuchet MS" panose="020B0603020202020204" pitchFamily="34" charset="0"/>
              </a:rPr>
              <a:t>Make sure images don’t stereotype </a:t>
            </a:r>
            <a:r>
              <a:rPr lang="en-US" sz="2800" dirty="0">
                <a:latin typeface="Trebuchet MS" panose="020B0603020202020204" pitchFamily="34" charset="0"/>
              </a:rPr>
              <a:t>(only male doctors with female nurses)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latin typeface="Trebuchet MS" panose="020B0603020202020204" pitchFamily="34" charset="0"/>
            </a:endParaRPr>
          </a:p>
        </p:txBody>
      </p:sp>
      <p:sp>
        <p:nvSpPr>
          <p:cNvPr id="4" name="Slide Number Placeholder 3">
            <a:extLst>
              <a:ext uri="{FF2B5EF4-FFF2-40B4-BE49-F238E27FC236}">
                <a16:creationId xmlns:a16="http://schemas.microsoft.com/office/drawing/2014/main" id="{B7C2939C-12EA-E94B-72CC-059AF3E4CA4B}"/>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Trebuchet MS"/>
                <a:ea typeface="Trebuchet MS"/>
                <a:cs typeface="Trebuchet MS"/>
                <a:sym typeface="Trebuchet MS"/>
              </a:rPr>
              <a:t>17</a:t>
            </a:fld>
            <a:endParaRPr lang="en-US" sz="1200" b="0" i="0" u="none" strike="noStrike" cap="none">
              <a:solidFill>
                <a:schemeClr val="dk1"/>
              </a:solidFill>
              <a:latin typeface="Trebuchet MS"/>
              <a:ea typeface="Trebuchet MS"/>
              <a:cs typeface="Trebuchet MS"/>
              <a:sym typeface="Trebuchet MS"/>
            </a:endParaRPr>
          </a:p>
        </p:txBody>
      </p:sp>
    </p:spTree>
    <p:extLst>
      <p:ext uri="{BB962C8B-B14F-4D97-AF65-F5344CB8AC3E}">
        <p14:creationId xmlns:p14="http://schemas.microsoft.com/office/powerpoint/2010/main" val="2841905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C20E5-7D27-356B-F93E-21FA5577F2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8EC8FB-1BBC-819B-A3F6-1FFF18C79939}"/>
              </a:ext>
            </a:extLst>
          </p:cNvPr>
          <p:cNvSpPr>
            <a:spLocks noGrp="1" noRot="1" noChangeAspect="1"/>
          </p:cNvSpPr>
          <p:nvPr>
            <p:ph type="sldImg"/>
          </p:nvPr>
        </p:nvSpPr>
        <p:spPr>
          <a:xfrm>
            <a:off x="365125" y="185738"/>
            <a:ext cx="6127750" cy="3446462"/>
          </a:xfrm>
        </p:spPr>
      </p:sp>
      <p:sp>
        <p:nvSpPr>
          <p:cNvPr id="3" name="Notes Placeholder 2">
            <a:extLst>
              <a:ext uri="{FF2B5EF4-FFF2-40B4-BE49-F238E27FC236}">
                <a16:creationId xmlns:a16="http://schemas.microsoft.com/office/drawing/2014/main" id="{01280B42-221B-AD08-D140-849049CBEE15}"/>
              </a:ext>
            </a:extLst>
          </p:cNvPr>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0" u="none" strike="noStrike" cap="none" dirty="0">
                <a:solidFill>
                  <a:schemeClr val="dk1"/>
                </a:solidFill>
                <a:effectLst/>
                <a:latin typeface="Trebuchet MS"/>
                <a:ea typeface="Trebuchet MS"/>
                <a:cs typeface="Trebuchet MS"/>
                <a:sym typeface="Trebuchet MS"/>
              </a:rPr>
              <a:t>Design for people with disabilities</a:t>
            </a:r>
            <a:r>
              <a:rPr lang="en-US" sz="1200" b="1" dirty="0">
                <a:latin typeface="Trebuchet MS" panose="020B0603020202020204" pitchFamily="34" charset="0"/>
              </a:rPr>
              <a: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dirty="0">
                <a:latin typeface="Trebuchet MS" panose="020B0603020202020204" pitchFamily="34" charset="0"/>
              </a:rPr>
              <a:t>Many of these core principles overlap with guidelines for accessibility in communication. </a:t>
            </a:r>
          </a:p>
          <a:p>
            <a:pPr marL="457200" indent="-457200">
              <a:spcAft>
                <a:spcPts val="1000"/>
              </a:spcAft>
              <a:buFont typeface="Arial" panose="020B0604020202020204" pitchFamily="34" charset="0"/>
              <a:buChar char="•"/>
            </a:pPr>
            <a:r>
              <a:rPr lang="en-US" sz="1200" b="0" dirty="0">
                <a:latin typeface="Trebuchet MS" panose="020B0603020202020204" pitchFamily="34" charset="0"/>
              </a:rPr>
              <a:t>Write alternative text (alt text) for all visuals in digital communication</a:t>
            </a:r>
          </a:p>
          <a:p>
            <a:pPr marL="457200" indent="-457200">
              <a:spcAft>
                <a:spcPts val="1000"/>
              </a:spcAft>
              <a:buFont typeface="Arial" panose="020B0604020202020204" pitchFamily="34" charset="0"/>
              <a:buChar char="•"/>
            </a:pPr>
            <a:r>
              <a:rPr lang="en-US" sz="1200" b="0" dirty="0">
                <a:latin typeface="Trebuchet MS" panose="020B0603020202020204" pitchFamily="34" charset="0"/>
              </a:rPr>
              <a:t>Do not use auto hyphenation, drop caps, or extra spaces after periods and paragraphs.</a:t>
            </a:r>
          </a:p>
          <a:p>
            <a:pPr marL="457200" indent="-457200">
              <a:spcAft>
                <a:spcPts val="1000"/>
              </a:spcAft>
              <a:buFont typeface="Arial" panose="020B0604020202020204" pitchFamily="34" charset="0"/>
              <a:buChar char="•"/>
            </a:pPr>
            <a:r>
              <a:rPr lang="en-US" sz="1200" b="0" dirty="0">
                <a:latin typeface="Trebuchet MS" panose="020B0603020202020204" pitchFamily="34" charset="0"/>
              </a:rPr>
              <a:t>Do not underline text unless it is a link. Create meaningful link names that describe their destination or function like “learn more about site” instead of “click here.”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latin typeface="Trebuchet MS" panose="020B0603020202020204" pitchFamily="34" charset="0"/>
            </a:endParaRPr>
          </a:p>
        </p:txBody>
      </p:sp>
      <p:sp>
        <p:nvSpPr>
          <p:cNvPr id="4" name="Slide Number Placeholder 3">
            <a:extLst>
              <a:ext uri="{FF2B5EF4-FFF2-40B4-BE49-F238E27FC236}">
                <a16:creationId xmlns:a16="http://schemas.microsoft.com/office/drawing/2014/main" id="{454D3E61-863B-68E0-4488-45841ACA2625}"/>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Trebuchet MS"/>
                <a:ea typeface="Trebuchet MS"/>
                <a:cs typeface="Trebuchet MS"/>
                <a:sym typeface="Trebuchet MS"/>
              </a:rPr>
              <a:t>18</a:t>
            </a:fld>
            <a:endParaRPr lang="en-US" sz="1200" b="0" i="0" u="none" strike="noStrike" cap="none">
              <a:solidFill>
                <a:schemeClr val="dk1"/>
              </a:solidFill>
              <a:latin typeface="Trebuchet MS"/>
              <a:ea typeface="Trebuchet MS"/>
              <a:cs typeface="Trebuchet MS"/>
              <a:sym typeface="Trebuchet MS"/>
            </a:endParaRPr>
          </a:p>
        </p:txBody>
      </p:sp>
    </p:spTree>
    <p:extLst>
      <p:ext uri="{BB962C8B-B14F-4D97-AF65-F5344CB8AC3E}">
        <p14:creationId xmlns:p14="http://schemas.microsoft.com/office/powerpoint/2010/main" val="38583353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A6610-8847-B61C-7164-05B7F7AD57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61B469-D3FF-E02A-0E0D-6E895C8552E5}"/>
              </a:ext>
            </a:extLst>
          </p:cNvPr>
          <p:cNvSpPr>
            <a:spLocks noGrp="1" noRot="1" noChangeAspect="1"/>
          </p:cNvSpPr>
          <p:nvPr>
            <p:ph type="sldImg"/>
          </p:nvPr>
        </p:nvSpPr>
        <p:spPr>
          <a:xfrm>
            <a:off x="365125" y="185738"/>
            <a:ext cx="6127750" cy="3446462"/>
          </a:xfrm>
        </p:spPr>
      </p:sp>
      <p:sp>
        <p:nvSpPr>
          <p:cNvPr id="3" name="Notes Placeholder 2">
            <a:extLst>
              <a:ext uri="{FF2B5EF4-FFF2-40B4-BE49-F238E27FC236}">
                <a16:creationId xmlns:a16="http://schemas.microsoft.com/office/drawing/2014/main" id="{B882F62F-B74E-1774-5E7E-077739289450}"/>
              </a:ext>
            </a:extLst>
          </p:cNvPr>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latin typeface="Trebuchet MS" panose="020B0603020202020204" pitchFamily="34" charset="0"/>
            </a:endParaRPr>
          </a:p>
        </p:txBody>
      </p:sp>
      <p:sp>
        <p:nvSpPr>
          <p:cNvPr id="4" name="Slide Number Placeholder 3">
            <a:extLst>
              <a:ext uri="{FF2B5EF4-FFF2-40B4-BE49-F238E27FC236}">
                <a16:creationId xmlns:a16="http://schemas.microsoft.com/office/drawing/2014/main" id="{F5266D21-093B-7112-4B64-AC366478CE8B}"/>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Trebuchet MS"/>
                <a:ea typeface="Trebuchet MS"/>
                <a:cs typeface="Trebuchet MS"/>
                <a:sym typeface="Trebuchet MS"/>
              </a:rPr>
              <a:t>19</a:t>
            </a:fld>
            <a:endParaRPr lang="en-US" sz="1200" b="0" i="0" u="none" strike="noStrike" cap="none">
              <a:solidFill>
                <a:schemeClr val="dk1"/>
              </a:solidFill>
              <a:latin typeface="Trebuchet MS"/>
              <a:ea typeface="Trebuchet MS"/>
              <a:cs typeface="Trebuchet MS"/>
              <a:sym typeface="Trebuchet MS"/>
            </a:endParaRPr>
          </a:p>
        </p:txBody>
      </p:sp>
    </p:spTree>
    <p:extLst>
      <p:ext uri="{BB962C8B-B14F-4D97-AF65-F5344CB8AC3E}">
        <p14:creationId xmlns:p14="http://schemas.microsoft.com/office/powerpoint/2010/main" val="22054234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D69DB-24F0-055D-70DB-76F68D3245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D0A122-E9E1-2E97-FEAB-1826D255FC73}"/>
              </a:ext>
            </a:extLst>
          </p:cNvPr>
          <p:cNvSpPr>
            <a:spLocks noGrp="1" noRot="1" noChangeAspect="1"/>
          </p:cNvSpPr>
          <p:nvPr>
            <p:ph type="sldImg"/>
          </p:nvPr>
        </p:nvSpPr>
        <p:spPr>
          <a:xfrm>
            <a:off x="365125" y="185738"/>
            <a:ext cx="6127750" cy="3446462"/>
          </a:xfrm>
        </p:spPr>
      </p:sp>
      <p:sp>
        <p:nvSpPr>
          <p:cNvPr id="3" name="Notes Placeholder 2">
            <a:extLst>
              <a:ext uri="{FF2B5EF4-FFF2-40B4-BE49-F238E27FC236}">
                <a16:creationId xmlns:a16="http://schemas.microsoft.com/office/drawing/2014/main" id="{1AAE7061-8FD4-A6FA-15BC-CCC7DCDC79C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BA53585-62B1-25A1-D533-93E635EC556D}"/>
              </a:ext>
            </a:extLst>
          </p:cNvPr>
          <p:cNvSpPr>
            <a:spLocks noGrp="1"/>
          </p:cNvSpPr>
          <p:nvPr>
            <p:ph type="sldNum" sz="quarter" idx="5"/>
          </p:nvPr>
        </p:nvSpPr>
        <p:spPr/>
        <p:txBody>
          <a:bodyPr/>
          <a:lstStyle/>
          <a:p>
            <a:fld id="{F97DC217-DF71-1A49-B3EA-559F1F43B0FF}" type="slidenum">
              <a:rPr lang="en-US" smtClean="0"/>
              <a:t>21</a:t>
            </a:fld>
            <a:endParaRPr lang="en-US" dirty="0"/>
          </a:p>
        </p:txBody>
      </p:sp>
    </p:spTree>
    <p:extLst>
      <p:ext uri="{BB962C8B-B14F-4D97-AF65-F5344CB8AC3E}">
        <p14:creationId xmlns:p14="http://schemas.microsoft.com/office/powerpoint/2010/main" val="40128695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185738"/>
            <a:ext cx="6127750" cy="3446462"/>
          </a:xfrm>
        </p:spPr>
      </p:sp>
      <p:sp>
        <p:nvSpPr>
          <p:cNvPr id="3" name="Notes Placeholder 2"/>
          <p:cNvSpPr>
            <a:spLocks noGrp="1"/>
          </p:cNvSpPr>
          <p:nvPr>
            <p:ph type="body" idx="1"/>
          </p:nvPr>
        </p:nvSpPr>
        <p:spPr/>
        <p:txBody>
          <a:bodyPr/>
          <a:lstStyle/>
          <a:p>
            <a:r>
              <a:rPr lang="en-US" dirty="0"/>
              <a:t>Let’s see some work we’ve done at HCPF</a:t>
            </a:r>
          </a:p>
          <a:p>
            <a:r>
              <a:rPr lang="en-US" b="0" dirty="0"/>
              <a:t>We produce a lot of letters to members, they’re generated from they PEAK system where they sign up for Medicaid, they come directly from us, they come from our partners. They often looked like the letter on the left, arriving in an envelope with a state of Colorado seal, with a HCPF logo at the top, mission statement at the bottom and all the text looks the same. So we brought the letter to our Member Experience Advisory council and asked for their feedback. We got a lot, we heard:</a:t>
            </a:r>
          </a:p>
          <a:p>
            <a:pPr>
              <a:buFont typeface="Arial" panose="020B0604020202020204" pitchFamily="34" charset="0"/>
              <a:buChar char="•"/>
            </a:pPr>
            <a:r>
              <a:rPr lang="en-US" b="0" dirty="0"/>
              <a:t>The state seal on the envelope causes anxiety </a:t>
            </a:r>
            <a:r>
              <a:rPr lang="en-US" b="0" dirty="0" err="1"/>
              <a:t>bc</a:t>
            </a:r>
            <a:r>
              <a:rPr lang="en-US" b="0" dirty="0"/>
              <a:t> they are worried about changes to their benefits</a:t>
            </a:r>
          </a:p>
          <a:p>
            <a:pPr>
              <a:buFont typeface="Arial" panose="020B0604020202020204" pitchFamily="34" charset="0"/>
              <a:buChar char="•"/>
            </a:pPr>
            <a:r>
              <a:rPr lang="en-US" b="0" dirty="0"/>
              <a:t>The HCPF logo on the letter is confusing, they don’t understand how HCPF connects to their Medicaid services, Health First  Colorado. Is this about their services? They’re unsure.</a:t>
            </a:r>
          </a:p>
          <a:p>
            <a:pPr>
              <a:buFont typeface="Arial" panose="020B0604020202020204" pitchFamily="34" charset="0"/>
              <a:buChar char="•"/>
            </a:pPr>
            <a:r>
              <a:rPr lang="en-US" b="0" dirty="0"/>
              <a:t>They don’t care about our mission statement.</a:t>
            </a:r>
          </a:p>
          <a:p>
            <a:pPr>
              <a:buFont typeface="Arial" panose="020B0604020202020204" pitchFamily="34" charset="0"/>
              <a:buChar char="•"/>
            </a:pPr>
            <a:r>
              <a:rPr lang="en-US" b="0" dirty="0"/>
              <a:t>They mainly care about 2 things: What are we trying to tell them and what do they have to do</a:t>
            </a:r>
          </a:p>
          <a:p>
            <a:pPr marL="228600" indent="0">
              <a:buFont typeface="Arial" panose="020B0604020202020204" pitchFamily="34" charset="0"/>
              <a:buNone/>
            </a:pPr>
            <a:r>
              <a:rPr lang="en-US" b="0" dirty="0"/>
              <a:t>We realized we weren’t thinking about our audience, our members. We care about the HCPF logo, that’s who we are, we manage Medicaid, and the mission statement is important to us. But that information isn’t helpful to our members.</a:t>
            </a:r>
          </a:p>
          <a:p>
            <a:pPr marL="228600" indent="0">
              <a:buFont typeface="Arial" panose="020B0604020202020204" pitchFamily="34" charset="0"/>
              <a:buNone/>
            </a:pPr>
            <a:r>
              <a:rPr lang="en-US" b="0" dirty="0"/>
              <a:t>So we revamped the letter so it makes sense to them, and they loved it. </a:t>
            </a:r>
          </a:p>
          <a:p>
            <a:pPr marL="400050" indent="-171450">
              <a:buFont typeface="Arial" panose="020B0604020202020204" pitchFamily="34" charset="0"/>
              <a:buChar char="•"/>
            </a:pPr>
            <a:r>
              <a:rPr lang="en-US" b="0" dirty="0"/>
              <a:t>The HFC logo tells them it’s about their services</a:t>
            </a:r>
          </a:p>
          <a:p>
            <a:pPr marL="400050" indent="-171450">
              <a:buFont typeface="Arial" panose="020B0604020202020204" pitchFamily="34" charset="0"/>
              <a:buChar char="•"/>
            </a:pPr>
            <a:r>
              <a:rPr lang="en-US" b="0" dirty="0"/>
              <a:t>We call attention to what the letter is about, what we want them to do and where to go with questions</a:t>
            </a:r>
          </a:p>
          <a:p>
            <a:pPr marL="400050" indent="-171450">
              <a:buFont typeface="Arial" panose="020B0604020202020204" pitchFamily="34" charset="0"/>
              <a:buChar char="•"/>
            </a:pPr>
            <a:r>
              <a:rPr lang="en-US" b="0" dirty="0"/>
              <a:t>Instead of the mission statement we have the website about managing their account, and we put page numbers so they know how many pages the document is in case they get separated.</a:t>
            </a:r>
          </a:p>
          <a:p>
            <a:pPr marL="400050" indent="-171450">
              <a:buFont typeface="Arial" panose="020B0604020202020204" pitchFamily="34" charset="0"/>
              <a:buChar char="•"/>
            </a:pPr>
            <a:r>
              <a:rPr lang="en-US" b="0" dirty="0"/>
              <a:t>They’re small changes with a large impact, it’s scannable, it relives some confusion, some anxiety</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Trebuchet MS"/>
                <a:ea typeface="Trebuchet MS"/>
                <a:cs typeface="Trebuchet MS"/>
                <a:sym typeface="Trebuchet MS"/>
              </a:rPr>
              <a:t>22</a:t>
            </a:fld>
            <a:endParaRPr lang="en-US" sz="1200" b="0" i="0" u="none" strike="noStrike" cap="none">
              <a:solidFill>
                <a:schemeClr val="dk1"/>
              </a:solidFill>
              <a:latin typeface="Trebuchet MS"/>
              <a:ea typeface="Trebuchet MS"/>
              <a:cs typeface="Trebuchet MS"/>
              <a:sym typeface="Trebuchet MS"/>
            </a:endParaRPr>
          </a:p>
        </p:txBody>
      </p:sp>
    </p:spTree>
    <p:extLst>
      <p:ext uri="{BB962C8B-B14F-4D97-AF65-F5344CB8AC3E}">
        <p14:creationId xmlns:p14="http://schemas.microsoft.com/office/powerpoint/2010/main" val="39008422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0AFB9-99DB-5E4D-EA62-ED609D1568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F0CB59-A406-F23B-6182-3161F537E713}"/>
              </a:ext>
            </a:extLst>
          </p:cNvPr>
          <p:cNvSpPr>
            <a:spLocks noGrp="1" noRot="1" noChangeAspect="1"/>
          </p:cNvSpPr>
          <p:nvPr>
            <p:ph type="sldImg"/>
          </p:nvPr>
        </p:nvSpPr>
        <p:spPr>
          <a:xfrm>
            <a:off x="365125" y="185738"/>
            <a:ext cx="6127750" cy="3446462"/>
          </a:xfrm>
        </p:spPr>
      </p:sp>
      <p:sp>
        <p:nvSpPr>
          <p:cNvPr id="3" name="Notes Placeholder 2">
            <a:extLst>
              <a:ext uri="{FF2B5EF4-FFF2-40B4-BE49-F238E27FC236}">
                <a16:creationId xmlns:a16="http://schemas.microsoft.com/office/drawing/2014/main" id="{446BAC06-35C4-48DE-B5F3-9EAAF25244D7}"/>
              </a:ext>
            </a:extLst>
          </p:cNvPr>
          <p:cNvSpPr>
            <a:spLocks noGrp="1"/>
          </p:cNvSpPr>
          <p:nvPr>
            <p:ph type="body" idx="1"/>
          </p:nvPr>
        </p:nvSpPr>
        <p:spPr/>
        <p:txBody>
          <a:bodyPr/>
          <a:lstStyle/>
          <a:p>
            <a:r>
              <a:rPr lang="en-US" dirty="0"/>
              <a:t>And then, we made it into a template with guided language and using a lot of the tips we’ve shared today.</a:t>
            </a:r>
          </a:p>
          <a:p>
            <a:r>
              <a:rPr lang="en-US" b="0" dirty="0"/>
              <a:t>It’s easy to use whether it’s an internal person, or a partner and the PEAK system has implemented it too.</a:t>
            </a:r>
          </a:p>
        </p:txBody>
      </p:sp>
      <p:sp>
        <p:nvSpPr>
          <p:cNvPr id="4" name="Slide Number Placeholder 3">
            <a:extLst>
              <a:ext uri="{FF2B5EF4-FFF2-40B4-BE49-F238E27FC236}">
                <a16:creationId xmlns:a16="http://schemas.microsoft.com/office/drawing/2014/main" id="{1E06FD1E-A459-0CD7-D05B-A81D926214BE}"/>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Trebuchet MS"/>
                <a:ea typeface="Trebuchet MS"/>
                <a:cs typeface="Trebuchet MS"/>
                <a:sym typeface="Trebuchet MS"/>
              </a:rPr>
              <a:t>23</a:t>
            </a:fld>
            <a:endParaRPr lang="en-US" sz="1200" b="0" i="0" u="none" strike="noStrike" cap="none">
              <a:solidFill>
                <a:schemeClr val="dk1"/>
              </a:solidFill>
              <a:latin typeface="Trebuchet MS"/>
              <a:ea typeface="Trebuchet MS"/>
              <a:cs typeface="Trebuchet MS"/>
              <a:sym typeface="Trebuchet MS"/>
            </a:endParaRPr>
          </a:p>
        </p:txBody>
      </p:sp>
    </p:spTree>
    <p:extLst>
      <p:ext uri="{BB962C8B-B14F-4D97-AF65-F5344CB8AC3E}">
        <p14:creationId xmlns:p14="http://schemas.microsoft.com/office/powerpoint/2010/main" val="677796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185738"/>
            <a:ext cx="6127750" cy="3446462"/>
          </a:xfrm>
        </p:spPr>
      </p:sp>
      <p:sp>
        <p:nvSpPr>
          <p:cNvPr id="3" name="Notes Placeholder 2"/>
          <p:cNvSpPr>
            <a:spLocks noGrp="1"/>
          </p:cNvSpPr>
          <p:nvPr>
            <p:ph type="body" idx="1"/>
          </p:nvPr>
        </p:nvSpPr>
        <p:spPr/>
        <p:txBody>
          <a:bodyPr/>
          <a:lstStyle/>
          <a:p>
            <a:r>
              <a:rPr lang="en-US" dirty="0"/>
              <a:t>Name, title, how long at HCPF we manage </a:t>
            </a:r>
            <a:r>
              <a:rPr lang="en-US" dirty="0" err="1"/>
              <a:t>medicaid</a:t>
            </a:r>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2</a:t>
            </a:fld>
            <a:endParaRPr lang="en-US" dirty="0"/>
          </a:p>
        </p:txBody>
      </p:sp>
    </p:spTree>
    <p:extLst>
      <p:ext uri="{BB962C8B-B14F-4D97-AF65-F5344CB8AC3E}">
        <p14:creationId xmlns:p14="http://schemas.microsoft.com/office/powerpoint/2010/main" val="29152478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185738"/>
            <a:ext cx="6127750" cy="3446462"/>
          </a:xfrm>
        </p:spPr>
      </p:sp>
      <p:sp>
        <p:nvSpPr>
          <p:cNvPr id="3" name="Notes Placeholder 2"/>
          <p:cNvSpPr>
            <a:spLocks noGrp="1"/>
          </p:cNvSpPr>
          <p:nvPr>
            <p:ph type="body" idx="1"/>
          </p:nvPr>
        </p:nvSpPr>
        <p:spPr/>
        <p:txBody>
          <a:bodyPr/>
          <a:lstStyle/>
          <a:p>
            <a:r>
              <a:rPr lang="en-US" sz="1200" b="0" i="0" u="none" strike="noStrike" cap="none" dirty="0">
                <a:solidFill>
                  <a:schemeClr val="dk1"/>
                </a:solidFill>
                <a:effectLst/>
                <a:latin typeface="Trebuchet MS"/>
                <a:ea typeface="Trebuchet MS"/>
                <a:cs typeface="Trebuchet MS"/>
                <a:sym typeface="Trebuchet MS"/>
              </a:rPr>
              <a:t>More examples:</a:t>
            </a:r>
          </a:p>
          <a:p>
            <a:r>
              <a:rPr lang="en-US" sz="1200" b="0" i="0" u="none" strike="noStrike" cap="none" dirty="0">
                <a:solidFill>
                  <a:schemeClr val="dk1"/>
                </a:solidFill>
                <a:effectLst/>
                <a:latin typeface="Trebuchet MS"/>
                <a:ea typeface="Trebuchet MS"/>
                <a:cs typeface="Trebuchet MS"/>
                <a:sym typeface="Trebuchet MS"/>
              </a:rPr>
              <a:t>The left is a flyer I created for our counties and partners to use and customize a bit. </a:t>
            </a:r>
          </a:p>
          <a:p>
            <a:pPr>
              <a:buFont typeface="Arial" panose="020B0604020202020204" pitchFamily="34" charset="0"/>
              <a:buChar char="•"/>
            </a:pPr>
            <a:r>
              <a:rPr lang="en-US" sz="1200" b="0" i="0" u="none" strike="noStrike" cap="none" dirty="0">
                <a:solidFill>
                  <a:schemeClr val="dk1"/>
                </a:solidFill>
                <a:effectLst/>
                <a:latin typeface="Trebuchet MS"/>
                <a:ea typeface="Trebuchet MS"/>
                <a:cs typeface="Trebuchet MS"/>
                <a:sym typeface="Trebuchet MS"/>
              </a:rPr>
              <a:t>It’s created in Microsoft Word, </a:t>
            </a:r>
          </a:p>
          <a:p>
            <a:pPr>
              <a:buFont typeface="Arial" panose="020B0604020202020204" pitchFamily="34" charset="0"/>
              <a:buChar char="•"/>
            </a:pPr>
            <a:r>
              <a:rPr lang="en-US" sz="1200" b="0" i="0" u="none" strike="noStrike" cap="none" dirty="0">
                <a:solidFill>
                  <a:schemeClr val="dk1"/>
                </a:solidFill>
                <a:effectLst/>
                <a:latin typeface="Trebuchet MS"/>
                <a:ea typeface="Trebuchet MS"/>
                <a:cs typeface="Trebuchet MS"/>
                <a:sym typeface="Trebuchet MS"/>
              </a:rPr>
              <a:t>I have a heading and call to action emphasized. </a:t>
            </a:r>
          </a:p>
          <a:p>
            <a:pPr>
              <a:buFont typeface="Arial" panose="020B0604020202020204" pitchFamily="34" charset="0"/>
              <a:buChar char="•"/>
            </a:pPr>
            <a:r>
              <a:rPr lang="en-US" sz="1200" b="0" i="0" u="none" strike="noStrike" cap="none" dirty="0">
                <a:solidFill>
                  <a:schemeClr val="dk1"/>
                </a:solidFill>
                <a:effectLst/>
                <a:latin typeface="Trebuchet MS"/>
                <a:ea typeface="Trebuchet MS"/>
                <a:cs typeface="Trebuchet MS"/>
                <a:sym typeface="Trebuchet MS"/>
              </a:rPr>
              <a:t>We have a </a:t>
            </a:r>
            <a:r>
              <a:rPr lang="en-US" sz="1200" b="0" i="0" u="none" strike="noStrike" cap="none" dirty="0" err="1">
                <a:solidFill>
                  <a:schemeClr val="dk1"/>
                </a:solidFill>
                <a:effectLst/>
                <a:latin typeface="Trebuchet MS"/>
                <a:ea typeface="Trebuchet MS"/>
                <a:cs typeface="Trebuchet MS"/>
                <a:sym typeface="Trebuchet MS"/>
              </a:rPr>
              <a:t>qr</a:t>
            </a:r>
            <a:r>
              <a:rPr lang="en-US" sz="1200" b="0" i="0" u="none" strike="noStrike" cap="none" dirty="0">
                <a:solidFill>
                  <a:schemeClr val="dk1"/>
                </a:solidFill>
                <a:effectLst/>
                <a:latin typeface="Trebuchet MS"/>
                <a:ea typeface="Trebuchet MS"/>
                <a:cs typeface="Trebuchet MS"/>
                <a:sym typeface="Trebuchet MS"/>
              </a:rPr>
              <a:t> code if the document is printed and always include the web site the code goes to in case it is emailed or someone doesn’t have a phone/internet access/a </a:t>
            </a:r>
            <a:r>
              <a:rPr lang="en-US" sz="1200" b="0" i="0" u="none" strike="noStrike" cap="none" dirty="0" err="1">
                <a:solidFill>
                  <a:schemeClr val="dk1"/>
                </a:solidFill>
                <a:effectLst/>
                <a:latin typeface="Trebuchet MS"/>
                <a:ea typeface="Trebuchet MS"/>
                <a:cs typeface="Trebuchet MS"/>
                <a:sym typeface="Trebuchet MS"/>
              </a:rPr>
              <a:t>qr</a:t>
            </a:r>
            <a:r>
              <a:rPr lang="en-US" sz="1200" b="0" i="0" u="none" strike="noStrike" cap="none" dirty="0">
                <a:solidFill>
                  <a:schemeClr val="dk1"/>
                </a:solidFill>
                <a:effectLst/>
                <a:latin typeface="Trebuchet MS"/>
                <a:ea typeface="Trebuchet MS"/>
                <a:cs typeface="Trebuchet MS"/>
                <a:sym typeface="Trebuchet MS"/>
              </a:rPr>
              <a:t> scanner</a:t>
            </a:r>
          </a:p>
          <a:p>
            <a:pPr>
              <a:buFont typeface="Arial" panose="020B0604020202020204" pitchFamily="34" charset="0"/>
              <a:buChar char="•"/>
            </a:pPr>
            <a:r>
              <a:rPr lang="en-US" sz="1200" b="0" i="0" u="none" strike="noStrike" cap="none" dirty="0">
                <a:solidFill>
                  <a:schemeClr val="dk1"/>
                </a:solidFill>
                <a:effectLst/>
                <a:latin typeface="Trebuchet MS"/>
                <a:ea typeface="Trebuchet MS"/>
                <a:cs typeface="Trebuchet MS"/>
                <a:sym typeface="Trebuchet MS"/>
              </a:rPr>
              <a:t>Top left is a box where the county or partner can add their contact information as well</a:t>
            </a:r>
          </a:p>
          <a:p>
            <a:pPr>
              <a:buFont typeface="Arial" panose="020B0604020202020204" pitchFamily="34" charset="0"/>
              <a:buChar char="•"/>
            </a:pPr>
            <a:endParaRPr lang="en-US" sz="1200" b="0" i="0" u="none" strike="noStrike" cap="none" dirty="0">
              <a:solidFill>
                <a:schemeClr val="dk1"/>
              </a:solidFill>
              <a:effectLst/>
              <a:latin typeface="Trebuchet MS"/>
              <a:ea typeface="Trebuchet MS"/>
              <a:cs typeface="Trebuchet MS"/>
              <a:sym typeface="Trebuchet MS"/>
            </a:endParaRPr>
          </a:p>
          <a:p>
            <a:pPr marL="228600" indent="0">
              <a:buFont typeface="Arial" panose="020B0604020202020204" pitchFamily="34" charset="0"/>
              <a:buNone/>
            </a:pPr>
            <a:r>
              <a:rPr lang="en-US" sz="1200" b="0" i="0" u="none" strike="noStrike" cap="none" dirty="0">
                <a:solidFill>
                  <a:schemeClr val="dk1"/>
                </a:solidFill>
                <a:effectLst/>
                <a:latin typeface="Trebuchet MS"/>
                <a:ea typeface="Trebuchet MS"/>
                <a:cs typeface="Trebuchet MS"/>
                <a:sym typeface="Trebuchet MS"/>
              </a:rPr>
              <a:t>The images on the right are created for social media to drive people to and educate them on the Direct Care Careers site</a:t>
            </a:r>
          </a:p>
          <a:p>
            <a:pPr marL="400050" indent="-171450">
              <a:buFont typeface="Arial" panose="020B0604020202020204" pitchFamily="34" charset="0"/>
              <a:buChar char="•"/>
            </a:pPr>
            <a:r>
              <a:rPr lang="en-US" sz="1200" b="0" i="0" u="none" strike="noStrike" cap="none" dirty="0">
                <a:solidFill>
                  <a:schemeClr val="dk1"/>
                </a:solidFill>
                <a:effectLst/>
                <a:latin typeface="Trebuchet MS"/>
                <a:ea typeface="Trebuchet MS"/>
                <a:cs typeface="Trebuchet MS"/>
                <a:sym typeface="Trebuchet MS"/>
              </a:rPr>
              <a:t>For these I used adobe express, which is similar to Canva</a:t>
            </a:r>
          </a:p>
          <a:p>
            <a:pPr marL="400050" indent="-171450">
              <a:buFont typeface="Arial" panose="020B0604020202020204" pitchFamily="34" charset="0"/>
              <a:buChar char="•"/>
            </a:pPr>
            <a:r>
              <a:rPr lang="en-US" sz="1200" b="0" i="0" u="none" strike="noStrike" cap="none" dirty="0">
                <a:solidFill>
                  <a:schemeClr val="dk1"/>
                </a:solidFill>
                <a:effectLst/>
                <a:latin typeface="Trebuchet MS"/>
                <a:ea typeface="Trebuchet MS"/>
                <a:cs typeface="Trebuchet MS"/>
                <a:sym typeface="Trebuchet MS"/>
              </a:rPr>
              <a:t>We post information monthly so I created a template so there is consistency in the visuals and message</a:t>
            </a:r>
          </a:p>
          <a:p>
            <a:pPr marL="400050" indent="-171450">
              <a:buFont typeface="Arial" panose="020B0604020202020204" pitchFamily="34" charset="0"/>
              <a:buChar char="•"/>
            </a:pPr>
            <a:r>
              <a:rPr lang="en-US" sz="1200" b="0" i="0" u="none" strike="noStrike" cap="none" dirty="0">
                <a:solidFill>
                  <a:schemeClr val="dk1"/>
                </a:solidFill>
                <a:effectLst/>
                <a:latin typeface="Trebuchet MS"/>
                <a:ea typeface="Trebuchet MS"/>
                <a:cs typeface="Trebuchet MS"/>
                <a:sym typeface="Trebuchet MS"/>
              </a:rPr>
              <a:t>The focus is on a heading and image to draw folks in because there is supporting copy with the social media post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Trebuchet MS"/>
                <a:ea typeface="Trebuchet MS"/>
                <a:cs typeface="Trebuchet MS"/>
                <a:sym typeface="Trebuchet MS"/>
              </a:rPr>
              <a:t>24</a:t>
            </a:fld>
            <a:endParaRPr lang="en-US" sz="1200" b="0" i="0" u="none" strike="noStrike" cap="none">
              <a:solidFill>
                <a:schemeClr val="dk1"/>
              </a:solidFill>
              <a:latin typeface="Trebuchet MS"/>
              <a:ea typeface="Trebuchet MS"/>
              <a:cs typeface="Trebuchet MS"/>
              <a:sym typeface="Trebuchet MS"/>
            </a:endParaRPr>
          </a:p>
        </p:txBody>
      </p:sp>
    </p:spTree>
    <p:extLst>
      <p:ext uri="{BB962C8B-B14F-4D97-AF65-F5344CB8AC3E}">
        <p14:creationId xmlns:p14="http://schemas.microsoft.com/office/powerpoint/2010/main" val="11878773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38C5F-C97B-0205-8E51-E822A1E86B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9121C4-6F6E-9D0B-168F-37ABA321BFB3}"/>
              </a:ext>
            </a:extLst>
          </p:cNvPr>
          <p:cNvSpPr>
            <a:spLocks noGrp="1" noRot="1" noChangeAspect="1"/>
          </p:cNvSpPr>
          <p:nvPr>
            <p:ph type="sldImg"/>
          </p:nvPr>
        </p:nvSpPr>
        <p:spPr>
          <a:xfrm>
            <a:off x="365125" y="185738"/>
            <a:ext cx="6127750" cy="3446462"/>
          </a:xfrm>
        </p:spPr>
      </p:sp>
      <p:sp>
        <p:nvSpPr>
          <p:cNvPr id="3" name="Notes Placeholder 2">
            <a:extLst>
              <a:ext uri="{FF2B5EF4-FFF2-40B4-BE49-F238E27FC236}">
                <a16:creationId xmlns:a16="http://schemas.microsoft.com/office/drawing/2014/main" id="{182462CF-A6B6-2A11-3E8E-DA4450712CDE}"/>
              </a:ext>
            </a:extLst>
          </p:cNvPr>
          <p:cNvSpPr>
            <a:spLocks noGrp="1"/>
          </p:cNvSpPr>
          <p:nvPr>
            <p:ph type="body" idx="1"/>
          </p:nvPr>
        </p:nvSpPr>
        <p:spPr/>
        <p:txBody>
          <a:bodyPr/>
          <a:lstStyle/>
          <a:p>
            <a:r>
              <a:rPr lang="en-US" sz="1200" b="0" i="0" u="none" strike="noStrike" cap="none" dirty="0">
                <a:solidFill>
                  <a:schemeClr val="dk1"/>
                </a:solidFill>
                <a:effectLst/>
                <a:latin typeface="Trebuchet MS"/>
                <a:ea typeface="Trebuchet MS"/>
                <a:cs typeface="Trebuchet MS"/>
                <a:sym typeface="Trebuchet MS"/>
              </a:rPr>
              <a:t>Finally, I want to touch on the tools we use and some pros and cons</a:t>
            </a:r>
          </a:p>
          <a:p>
            <a:r>
              <a:rPr lang="en-US" sz="1200" b="0" i="0" u="none" strike="noStrike" cap="none" dirty="0">
                <a:solidFill>
                  <a:schemeClr val="dk1"/>
                </a:solidFill>
                <a:effectLst/>
                <a:latin typeface="Trebuchet MS"/>
                <a:ea typeface="Trebuchet MS"/>
                <a:cs typeface="Trebuchet MS"/>
                <a:sym typeface="Trebuchet MS"/>
              </a:rPr>
              <a:t>As a designer I have access to Adobe products, photoshop, illustrator, </a:t>
            </a:r>
            <a:r>
              <a:rPr lang="en-US" sz="1200" b="0" i="0" u="none" strike="noStrike" cap="none" dirty="0" err="1">
                <a:solidFill>
                  <a:schemeClr val="dk1"/>
                </a:solidFill>
                <a:effectLst/>
                <a:latin typeface="Trebuchet MS"/>
                <a:ea typeface="Trebuchet MS"/>
                <a:cs typeface="Trebuchet MS"/>
                <a:sym typeface="Trebuchet MS"/>
              </a:rPr>
              <a:t>Indesign</a:t>
            </a:r>
            <a:r>
              <a:rPr lang="en-US" sz="1200" b="0" i="0" u="none" strike="noStrike" cap="none" dirty="0">
                <a:solidFill>
                  <a:schemeClr val="dk1"/>
                </a:solidFill>
                <a:effectLst/>
                <a:latin typeface="Trebuchet MS"/>
                <a:ea typeface="Trebuchet MS"/>
                <a:cs typeface="Trebuchet MS"/>
                <a:sym typeface="Trebuchet MS"/>
              </a:rPr>
              <a:t>. But the majority of staff use Microsoft products (Word, </a:t>
            </a:r>
            <a:r>
              <a:rPr lang="en-US" sz="1200" b="0" i="0" u="none" strike="noStrike" cap="none" dirty="0" err="1">
                <a:solidFill>
                  <a:schemeClr val="dk1"/>
                </a:solidFill>
                <a:effectLst/>
                <a:latin typeface="Trebuchet MS"/>
                <a:ea typeface="Trebuchet MS"/>
                <a:cs typeface="Trebuchet MS"/>
                <a:sym typeface="Trebuchet MS"/>
              </a:rPr>
              <a:t>Powerpoint</a:t>
            </a:r>
            <a:r>
              <a:rPr lang="en-US" sz="1200" b="0" i="0" u="none" strike="noStrike" cap="none" dirty="0">
                <a:solidFill>
                  <a:schemeClr val="dk1"/>
                </a:solidFill>
                <a:effectLst/>
                <a:latin typeface="Trebuchet MS"/>
                <a:ea typeface="Trebuchet MS"/>
                <a:cs typeface="Trebuchet MS"/>
                <a:sym typeface="Trebuchet MS"/>
              </a:rPr>
              <a:t>) or Google (slides, docs) and you can do a lot with those tools. </a:t>
            </a:r>
          </a:p>
          <a:p>
            <a:pPr>
              <a:buFont typeface="Arial" panose="020B0604020202020204" pitchFamily="34" charset="0"/>
              <a:buChar char="•"/>
            </a:pPr>
            <a:r>
              <a:rPr lang="en-US" sz="1200" b="0" i="0" u="none" strike="noStrike" cap="none" dirty="0">
                <a:solidFill>
                  <a:schemeClr val="dk1"/>
                </a:solidFill>
                <a:effectLst/>
                <a:latin typeface="Trebuchet MS"/>
                <a:ea typeface="Trebuchet MS"/>
                <a:cs typeface="Trebuchet MS"/>
                <a:sym typeface="Trebuchet MS"/>
              </a:rPr>
              <a:t>Microsoft products have accessibility checkers built in and there are folks that even create flyers in </a:t>
            </a:r>
            <a:r>
              <a:rPr lang="en-US" sz="1200" b="0" i="0" u="none" strike="noStrike" cap="none" dirty="0" err="1">
                <a:solidFill>
                  <a:schemeClr val="dk1"/>
                </a:solidFill>
                <a:effectLst/>
                <a:latin typeface="Trebuchet MS"/>
                <a:ea typeface="Trebuchet MS"/>
                <a:cs typeface="Trebuchet MS"/>
                <a:sym typeface="Trebuchet MS"/>
              </a:rPr>
              <a:t>Powerpoint</a:t>
            </a:r>
            <a:r>
              <a:rPr lang="en-US" sz="1200" b="0" i="0" u="none" strike="noStrike" cap="none" dirty="0">
                <a:solidFill>
                  <a:schemeClr val="dk1"/>
                </a:solidFill>
                <a:effectLst/>
                <a:latin typeface="Trebuchet MS"/>
                <a:ea typeface="Trebuchet MS"/>
                <a:cs typeface="Trebuchet MS"/>
                <a:sym typeface="Trebuchet MS"/>
              </a:rPr>
              <a:t>. </a:t>
            </a:r>
          </a:p>
          <a:p>
            <a:pPr>
              <a:buFont typeface="Arial" panose="020B0604020202020204" pitchFamily="34" charset="0"/>
              <a:buChar char="•"/>
            </a:pPr>
            <a:r>
              <a:rPr lang="en-US" sz="1200" b="0" i="0" u="none" strike="noStrike" cap="none" dirty="0">
                <a:solidFill>
                  <a:schemeClr val="dk1"/>
                </a:solidFill>
                <a:effectLst/>
                <a:latin typeface="Trebuchet MS"/>
                <a:ea typeface="Trebuchet MS"/>
                <a:cs typeface="Trebuchet MS"/>
                <a:sym typeface="Trebuchet MS"/>
              </a:rPr>
              <a:t>We source photos from Adobe Stock, and the Noun Project is a great resource for icons and simple graphics</a:t>
            </a:r>
          </a:p>
          <a:p>
            <a:pPr>
              <a:buFont typeface="Arial" panose="020B0604020202020204" pitchFamily="34" charset="0"/>
              <a:buChar char="•"/>
            </a:pPr>
            <a:r>
              <a:rPr lang="en-US" sz="1200" b="0" i="0" u="none" strike="noStrike" cap="none" dirty="0">
                <a:solidFill>
                  <a:schemeClr val="dk1"/>
                </a:solidFill>
                <a:effectLst/>
                <a:latin typeface="Trebuchet MS"/>
                <a:ea typeface="Trebuchet MS"/>
                <a:cs typeface="Trebuchet MS"/>
                <a:sym typeface="Trebuchet MS"/>
              </a:rPr>
              <a:t>Adobe express and Canva are good for creating social media images, and stand alone graphics only. We use it sometimes to edit short videos and adobe express does captions well. But other than captions, neither of these tools have the ability to create an accessible product or even export a product with accessibility built in. You can’t add alt text or tags or control the reading order. </a:t>
            </a:r>
          </a:p>
          <a:p>
            <a:pPr>
              <a:buFont typeface="Arial" panose="020B0604020202020204" pitchFamily="34" charset="0"/>
              <a:buChar char="•"/>
            </a:pPr>
            <a:r>
              <a:rPr lang="en-US" b="0" dirty="0"/>
              <a:t>There’s a lot of talk about AI, and here’s our take on it. I don’t advise using AI for any type of photos with people. It’s not there yet and it doesn’t look or feel authentic. Our members are real people and we want images of real people to represent them and connect with them. It’s unreliable for representing diversity or disability. And it writes horrible alt text too.</a:t>
            </a:r>
          </a:p>
          <a:p>
            <a:pPr>
              <a:buFont typeface="Arial" panose="020B0604020202020204" pitchFamily="34" charset="0"/>
              <a:buChar char="•"/>
            </a:pPr>
            <a:r>
              <a:rPr lang="en-US" b="0" dirty="0"/>
              <a:t>For text we use AI brainstorming or starting an outline, but always, always review and edit the output. – </a:t>
            </a:r>
            <a:r>
              <a:rPr lang="en-US" b="0" dirty="0" err="1"/>
              <a:t>Yamz</a:t>
            </a:r>
            <a:r>
              <a:rPr lang="en-US" b="0" dirty="0"/>
              <a:t>?</a:t>
            </a:r>
          </a:p>
        </p:txBody>
      </p:sp>
      <p:sp>
        <p:nvSpPr>
          <p:cNvPr id="4" name="Slide Number Placeholder 3">
            <a:extLst>
              <a:ext uri="{FF2B5EF4-FFF2-40B4-BE49-F238E27FC236}">
                <a16:creationId xmlns:a16="http://schemas.microsoft.com/office/drawing/2014/main" id="{166D887B-E1AE-ECE1-DA29-764C3AB7F4C9}"/>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Trebuchet MS"/>
                <a:ea typeface="Trebuchet MS"/>
                <a:cs typeface="Trebuchet MS"/>
                <a:sym typeface="Trebuchet MS"/>
              </a:rPr>
              <a:t>25</a:t>
            </a:fld>
            <a:endParaRPr lang="en-US" sz="1200" b="0" i="0" u="none" strike="noStrike" cap="none">
              <a:solidFill>
                <a:schemeClr val="dk1"/>
              </a:solidFill>
              <a:latin typeface="Trebuchet MS"/>
              <a:ea typeface="Trebuchet MS"/>
              <a:cs typeface="Trebuchet MS"/>
              <a:sym typeface="Trebuchet MS"/>
            </a:endParaRPr>
          </a:p>
        </p:txBody>
      </p:sp>
    </p:spTree>
    <p:extLst>
      <p:ext uri="{BB962C8B-B14F-4D97-AF65-F5344CB8AC3E}">
        <p14:creationId xmlns:p14="http://schemas.microsoft.com/office/powerpoint/2010/main" val="6419656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188BF-138D-207A-39D7-CBC69BA307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AA08D7-CC99-3C00-A3DF-B2EA71F48E45}"/>
              </a:ext>
            </a:extLst>
          </p:cNvPr>
          <p:cNvSpPr>
            <a:spLocks noGrp="1" noRot="1" noChangeAspect="1"/>
          </p:cNvSpPr>
          <p:nvPr>
            <p:ph type="sldImg"/>
          </p:nvPr>
        </p:nvSpPr>
        <p:spPr>
          <a:xfrm>
            <a:off x="365125" y="185738"/>
            <a:ext cx="6127750" cy="3446462"/>
          </a:xfrm>
        </p:spPr>
      </p:sp>
      <p:sp>
        <p:nvSpPr>
          <p:cNvPr id="3" name="Notes Placeholder 2">
            <a:extLst>
              <a:ext uri="{FF2B5EF4-FFF2-40B4-BE49-F238E27FC236}">
                <a16:creationId xmlns:a16="http://schemas.microsoft.com/office/drawing/2014/main" id="{F944B9E1-8B63-A962-5A1E-C9FF4822EA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A1EE323-2BB8-2DA1-0550-D91D51F586E7}"/>
              </a:ext>
            </a:extLst>
          </p:cNvPr>
          <p:cNvSpPr>
            <a:spLocks noGrp="1"/>
          </p:cNvSpPr>
          <p:nvPr>
            <p:ph type="sldNum" sz="quarter" idx="5"/>
          </p:nvPr>
        </p:nvSpPr>
        <p:spPr/>
        <p:txBody>
          <a:bodyPr/>
          <a:lstStyle/>
          <a:p>
            <a:fld id="{F97DC217-DF71-1A49-B3EA-559F1F43B0FF}" type="slidenum">
              <a:rPr lang="en-US" smtClean="0"/>
              <a:t>26</a:t>
            </a:fld>
            <a:endParaRPr lang="en-US" dirty="0"/>
          </a:p>
        </p:txBody>
      </p:sp>
    </p:spTree>
    <p:extLst>
      <p:ext uri="{BB962C8B-B14F-4D97-AF65-F5344CB8AC3E}">
        <p14:creationId xmlns:p14="http://schemas.microsoft.com/office/powerpoint/2010/main" val="34427064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89E27-AB8B-0080-573A-8259A76242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A7F555-CF6F-6D90-F820-B12A00007187}"/>
              </a:ext>
            </a:extLst>
          </p:cNvPr>
          <p:cNvSpPr>
            <a:spLocks noGrp="1" noRot="1" noChangeAspect="1"/>
          </p:cNvSpPr>
          <p:nvPr>
            <p:ph type="sldImg"/>
          </p:nvPr>
        </p:nvSpPr>
        <p:spPr>
          <a:xfrm>
            <a:off x="365125" y="185738"/>
            <a:ext cx="6127750" cy="3446462"/>
          </a:xfrm>
        </p:spPr>
      </p:sp>
      <p:sp>
        <p:nvSpPr>
          <p:cNvPr id="3" name="Notes Placeholder 2">
            <a:extLst>
              <a:ext uri="{FF2B5EF4-FFF2-40B4-BE49-F238E27FC236}">
                <a16:creationId xmlns:a16="http://schemas.microsoft.com/office/drawing/2014/main" id="{CFEA28E6-624F-D56D-02F3-98CB146348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DF88057-C44C-EC89-176C-EF5F38310965}"/>
              </a:ext>
            </a:extLst>
          </p:cNvPr>
          <p:cNvSpPr>
            <a:spLocks noGrp="1"/>
          </p:cNvSpPr>
          <p:nvPr>
            <p:ph type="sldNum" sz="quarter" idx="5"/>
          </p:nvPr>
        </p:nvSpPr>
        <p:spPr/>
        <p:txBody>
          <a:bodyPr/>
          <a:lstStyle/>
          <a:p>
            <a:fld id="{F97DC217-DF71-1A49-B3EA-559F1F43B0FF}" type="slidenum">
              <a:rPr lang="en-US" smtClean="0"/>
              <a:t>27</a:t>
            </a:fld>
            <a:endParaRPr lang="en-US" dirty="0"/>
          </a:p>
        </p:txBody>
      </p:sp>
    </p:spTree>
    <p:extLst>
      <p:ext uri="{BB962C8B-B14F-4D97-AF65-F5344CB8AC3E}">
        <p14:creationId xmlns:p14="http://schemas.microsoft.com/office/powerpoint/2010/main" val="25897250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185738"/>
            <a:ext cx="6127750" cy="3446462"/>
          </a:xfrm>
        </p:spPr>
      </p:sp>
      <p:sp>
        <p:nvSpPr>
          <p:cNvPr id="3" name="Notes Placeholder 2"/>
          <p:cNvSpPr>
            <a:spLocks noGrp="1"/>
          </p:cNvSpPr>
          <p:nvPr>
            <p:ph type="body" idx="1"/>
          </p:nvPr>
        </p:nvSpPr>
        <p:spPr/>
        <p:txBody>
          <a:bodyPr/>
          <a:lstStyle/>
          <a:p>
            <a:r>
              <a:rPr lang="en-US" dirty="0"/>
              <a:t>Bring printouts, several for each table.</a:t>
            </a:r>
          </a:p>
        </p:txBody>
      </p:sp>
      <p:sp>
        <p:nvSpPr>
          <p:cNvPr id="4" name="Slide Number Placeholder 3"/>
          <p:cNvSpPr>
            <a:spLocks noGrp="1"/>
          </p:cNvSpPr>
          <p:nvPr>
            <p:ph type="sldNum" sz="quarter" idx="5"/>
          </p:nvPr>
        </p:nvSpPr>
        <p:spPr/>
        <p:txBody>
          <a:bodyPr/>
          <a:lstStyle/>
          <a:p>
            <a:fld id="{F97DC217-DF71-1A49-B3EA-559F1F43B0FF}" type="slidenum">
              <a:rPr lang="en-US" smtClean="0"/>
              <a:t>28</a:t>
            </a:fld>
            <a:endParaRPr lang="en-US" dirty="0"/>
          </a:p>
        </p:txBody>
      </p:sp>
    </p:spTree>
    <p:extLst>
      <p:ext uri="{BB962C8B-B14F-4D97-AF65-F5344CB8AC3E}">
        <p14:creationId xmlns:p14="http://schemas.microsoft.com/office/powerpoint/2010/main" val="38627438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46023-B92B-E6E3-EC51-4A12F53DBA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1FA439-D664-32FE-F3B2-49670482A497}"/>
              </a:ext>
            </a:extLst>
          </p:cNvPr>
          <p:cNvSpPr>
            <a:spLocks noGrp="1" noRot="1" noChangeAspect="1"/>
          </p:cNvSpPr>
          <p:nvPr>
            <p:ph type="sldImg"/>
          </p:nvPr>
        </p:nvSpPr>
        <p:spPr>
          <a:xfrm>
            <a:off x="365125" y="185738"/>
            <a:ext cx="6127750" cy="3446462"/>
          </a:xfrm>
        </p:spPr>
      </p:sp>
      <p:sp>
        <p:nvSpPr>
          <p:cNvPr id="3" name="Notes Placeholder 2">
            <a:extLst>
              <a:ext uri="{FF2B5EF4-FFF2-40B4-BE49-F238E27FC236}">
                <a16:creationId xmlns:a16="http://schemas.microsoft.com/office/drawing/2014/main" id="{887A8DF8-4463-2BB3-8F7B-DD64EB3C5F4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13366B9-AC23-19EC-0BCE-A00ED1B9BCA7}"/>
              </a:ext>
            </a:extLst>
          </p:cNvPr>
          <p:cNvSpPr>
            <a:spLocks noGrp="1"/>
          </p:cNvSpPr>
          <p:nvPr>
            <p:ph type="sldNum" sz="quarter" idx="5"/>
          </p:nvPr>
        </p:nvSpPr>
        <p:spPr/>
        <p:txBody>
          <a:bodyPr/>
          <a:lstStyle/>
          <a:p>
            <a:fld id="{F97DC217-DF71-1A49-B3EA-559F1F43B0FF}" type="slidenum">
              <a:rPr lang="en-US" smtClean="0"/>
              <a:t>30</a:t>
            </a:fld>
            <a:endParaRPr lang="en-US" dirty="0"/>
          </a:p>
        </p:txBody>
      </p:sp>
    </p:spTree>
    <p:extLst>
      <p:ext uri="{BB962C8B-B14F-4D97-AF65-F5344CB8AC3E}">
        <p14:creationId xmlns:p14="http://schemas.microsoft.com/office/powerpoint/2010/main" val="38574917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a:extLst>
            <a:ext uri="{FF2B5EF4-FFF2-40B4-BE49-F238E27FC236}">
              <a16:creationId xmlns:a16="http://schemas.microsoft.com/office/drawing/2014/main" id="{98E46279-D2C0-F210-02C1-02082E68D09D}"/>
            </a:ext>
          </a:extLst>
        </p:cNvPr>
        <p:cNvGrpSpPr/>
        <p:nvPr/>
      </p:nvGrpSpPr>
      <p:grpSpPr>
        <a:xfrm>
          <a:off x="0" y="0"/>
          <a:ext cx="0" cy="0"/>
          <a:chOff x="0" y="0"/>
          <a:chExt cx="0" cy="0"/>
        </a:xfrm>
      </p:grpSpPr>
      <p:sp>
        <p:nvSpPr>
          <p:cNvPr id="144" name="Google Shape;144;p8:notes">
            <a:extLst>
              <a:ext uri="{FF2B5EF4-FFF2-40B4-BE49-F238E27FC236}">
                <a16:creationId xmlns:a16="http://schemas.microsoft.com/office/drawing/2014/main" id="{F07B07CB-43EF-E4F7-14E9-72F0DAE7C911}"/>
              </a:ext>
            </a:extLst>
          </p:cNvPr>
          <p:cNvSpPr txBox="1">
            <a:spLocks noGrp="1"/>
          </p:cNvSpPr>
          <p:nvPr>
            <p:ph type="body" idx="1"/>
          </p:nvPr>
        </p:nvSpPr>
        <p:spPr>
          <a:xfrm>
            <a:off x="365263" y="3803373"/>
            <a:ext cx="6127474" cy="453224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8:notes">
            <a:extLst>
              <a:ext uri="{FF2B5EF4-FFF2-40B4-BE49-F238E27FC236}">
                <a16:creationId xmlns:a16="http://schemas.microsoft.com/office/drawing/2014/main" id="{2BBFDDE1-4020-BF3F-6ABE-66616AAA2F60}"/>
              </a:ext>
            </a:extLst>
          </p:cNvPr>
          <p:cNvSpPr>
            <a:spLocks noGrp="1" noRot="1" noChangeAspect="1"/>
          </p:cNvSpPr>
          <p:nvPr>
            <p:ph type="sldImg" idx="2"/>
          </p:nvPr>
        </p:nvSpPr>
        <p:spPr>
          <a:xfrm>
            <a:off x="365125" y="185738"/>
            <a:ext cx="6127750" cy="34464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28592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185738"/>
            <a:ext cx="6127750" cy="34464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33</a:t>
            </a:fld>
            <a:endParaRPr lang="en-US" dirty="0"/>
          </a:p>
        </p:txBody>
      </p:sp>
    </p:spTree>
    <p:extLst>
      <p:ext uri="{BB962C8B-B14F-4D97-AF65-F5344CB8AC3E}">
        <p14:creationId xmlns:p14="http://schemas.microsoft.com/office/powerpoint/2010/main" val="399008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185738"/>
            <a:ext cx="6127750" cy="34464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5</a:t>
            </a:fld>
            <a:endParaRPr lang="en-US" dirty="0"/>
          </a:p>
        </p:txBody>
      </p:sp>
    </p:spTree>
    <p:extLst>
      <p:ext uri="{BB962C8B-B14F-4D97-AF65-F5344CB8AC3E}">
        <p14:creationId xmlns:p14="http://schemas.microsoft.com/office/powerpoint/2010/main" val="1938948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185738"/>
            <a:ext cx="6127750" cy="3446462"/>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Trebuchet MS"/>
                <a:ea typeface="Trebuchet MS"/>
                <a:cs typeface="Trebuchet MS"/>
                <a:sym typeface="Trebuchet MS"/>
              </a:rPr>
              <a:t>In 2020 the </a:t>
            </a:r>
            <a:r>
              <a:rPr lang="en-US" sz="1200" b="0" i="0" u="sng" strike="noStrike" cap="none" dirty="0">
                <a:solidFill>
                  <a:schemeClr val="dk1"/>
                </a:solidFill>
                <a:effectLst/>
                <a:latin typeface="Trebuchet MS"/>
                <a:ea typeface="Trebuchet MS"/>
                <a:cs typeface="Trebuchet MS"/>
                <a:sym typeface="Trebuchet MS"/>
                <a:hlinkClick r:id="rId3"/>
              </a:rPr>
              <a:t>CDC updated their definition of Health literacy</a:t>
            </a:r>
            <a:r>
              <a:rPr lang="en-US" sz="1200" b="0" i="0" u="none" strike="noStrike" cap="none" dirty="0">
                <a:solidFill>
                  <a:schemeClr val="dk1"/>
                </a:solidFill>
                <a:effectLst/>
                <a:latin typeface="Trebuchet MS"/>
                <a:ea typeface="Trebuchet MS"/>
                <a:cs typeface="Trebuchet MS"/>
                <a:sym typeface="Trebuchet MS"/>
              </a:rPr>
              <a:t> to include Organization Health Literacy.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Trebuchet MS"/>
                <a:ea typeface="Trebuchet MS"/>
                <a:cs typeface="Trebuchet MS"/>
                <a:sym typeface="Trebuchet MS"/>
              </a:rPr>
              <a:t>Read definitions.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Trebuchet MS"/>
                <a:ea typeface="Trebuchet MS"/>
                <a:cs typeface="Trebuchet MS"/>
                <a:sym typeface="Trebuchet MS"/>
              </a:rPr>
              <a:t>How are we enabling people to use the information we’re providing?</a:t>
            </a:r>
          </a:p>
        </p:txBody>
      </p:sp>
      <p:sp>
        <p:nvSpPr>
          <p:cNvPr id="4" name="Slide Number Placeholder 3"/>
          <p:cNvSpPr>
            <a:spLocks noGrp="1"/>
          </p:cNvSpPr>
          <p:nvPr>
            <p:ph type="sldNum" sz="quarter" idx="5"/>
          </p:nvPr>
        </p:nvSpPr>
        <p:spPr/>
        <p:txBody>
          <a:bodyPr/>
          <a:lstStyle/>
          <a:p>
            <a:fld id="{F97DC217-DF71-1A49-B3EA-559F1F43B0FF}" type="slidenum">
              <a:rPr lang="en-US" smtClean="0"/>
              <a:t>6</a:t>
            </a:fld>
            <a:endParaRPr lang="en-US" dirty="0"/>
          </a:p>
        </p:txBody>
      </p:sp>
    </p:spTree>
    <p:extLst>
      <p:ext uri="{BB962C8B-B14F-4D97-AF65-F5344CB8AC3E}">
        <p14:creationId xmlns:p14="http://schemas.microsoft.com/office/powerpoint/2010/main" val="1639086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0B72A-23B2-A65D-FC9E-06886046A0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3E939A-4055-130C-7324-B06EBF46B345}"/>
              </a:ext>
            </a:extLst>
          </p:cNvPr>
          <p:cNvSpPr>
            <a:spLocks noGrp="1" noRot="1" noChangeAspect="1"/>
          </p:cNvSpPr>
          <p:nvPr>
            <p:ph type="sldImg"/>
          </p:nvPr>
        </p:nvSpPr>
        <p:spPr>
          <a:xfrm>
            <a:off x="365125" y="185738"/>
            <a:ext cx="6127750" cy="3446462"/>
          </a:xfrm>
        </p:spPr>
      </p:sp>
      <p:sp>
        <p:nvSpPr>
          <p:cNvPr id="3" name="Notes Placeholder 2">
            <a:extLst>
              <a:ext uri="{FF2B5EF4-FFF2-40B4-BE49-F238E27FC236}">
                <a16:creationId xmlns:a16="http://schemas.microsoft.com/office/drawing/2014/main" id="{077733F3-3240-E55F-8BC5-EE9FD22CFEA4}"/>
              </a:ext>
            </a:extLst>
          </p:cNvPr>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How does our work impact health literacy?</a:t>
            </a:r>
            <a:endParaRPr lang="en-US" sz="1200" b="0" i="0" u="none" strike="noStrike" cap="none" dirty="0">
              <a:solidFill>
                <a:schemeClr val="dk1"/>
              </a:solidFill>
              <a:effectLst/>
              <a:latin typeface="Trebuchet MS"/>
              <a:ea typeface="Trebuchet MS"/>
              <a:cs typeface="Trebuchet MS"/>
              <a:sym typeface="Trebuchet MS"/>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Trebuchet MS"/>
                <a:ea typeface="Trebuchet MS"/>
                <a:cs typeface="Trebuchet MS"/>
                <a:sym typeface="Trebuchet MS"/>
              </a:rPr>
              <a:t>I like to think that word ‘enable’ also means empower. That's where we come in.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dirty="0">
                <a:latin typeface="Trebuchet MS" panose="020B0603020202020204" pitchFamily="34" charset="0"/>
              </a:rPr>
              <a:t>We can communicate information about health programs or plans in a way that helps people to understand, access and use their services.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latin typeface="Trebuchet MS" panose="020B0603020202020204" pitchFamily="34" charset="0"/>
              </a:rPr>
              <a:t>If people understand the information we are sharing we are empowering them to take action for their own health care.</a:t>
            </a:r>
          </a:p>
        </p:txBody>
      </p:sp>
      <p:sp>
        <p:nvSpPr>
          <p:cNvPr id="4" name="Slide Number Placeholder 3">
            <a:extLst>
              <a:ext uri="{FF2B5EF4-FFF2-40B4-BE49-F238E27FC236}">
                <a16:creationId xmlns:a16="http://schemas.microsoft.com/office/drawing/2014/main" id="{8B0BC223-F22C-C3B3-4A2C-A8740AD7D744}"/>
              </a:ext>
            </a:extLst>
          </p:cNvPr>
          <p:cNvSpPr>
            <a:spLocks noGrp="1"/>
          </p:cNvSpPr>
          <p:nvPr>
            <p:ph type="sldNum" sz="quarter" idx="5"/>
          </p:nvPr>
        </p:nvSpPr>
        <p:spPr/>
        <p:txBody>
          <a:bodyPr/>
          <a:lstStyle/>
          <a:p>
            <a:fld id="{F97DC217-DF71-1A49-B3EA-559F1F43B0FF}" type="slidenum">
              <a:rPr lang="en-US" smtClean="0"/>
              <a:t>7</a:t>
            </a:fld>
            <a:endParaRPr lang="en-US" dirty="0"/>
          </a:p>
        </p:txBody>
      </p:sp>
    </p:spTree>
    <p:extLst>
      <p:ext uri="{BB962C8B-B14F-4D97-AF65-F5344CB8AC3E}">
        <p14:creationId xmlns:p14="http://schemas.microsoft.com/office/powerpoint/2010/main" val="3333758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C3D1B-D2E9-BCF3-F710-81905E41CC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32F761-C419-A186-8AE8-9E21762A272C}"/>
              </a:ext>
            </a:extLst>
          </p:cNvPr>
          <p:cNvSpPr>
            <a:spLocks noGrp="1" noRot="1" noChangeAspect="1"/>
          </p:cNvSpPr>
          <p:nvPr>
            <p:ph type="sldImg"/>
          </p:nvPr>
        </p:nvSpPr>
        <p:spPr>
          <a:xfrm>
            <a:off x="365125" y="185738"/>
            <a:ext cx="6127750" cy="3446462"/>
          </a:xfrm>
        </p:spPr>
      </p:sp>
      <p:sp>
        <p:nvSpPr>
          <p:cNvPr id="3" name="Notes Placeholder 2">
            <a:extLst>
              <a:ext uri="{FF2B5EF4-FFF2-40B4-BE49-F238E27FC236}">
                <a16:creationId xmlns:a16="http://schemas.microsoft.com/office/drawing/2014/main" id="{242F71CE-2B41-C4D0-4E59-5730C03FAB4E}"/>
              </a:ext>
            </a:extLst>
          </p:cNvPr>
          <p:cNvSpPr>
            <a:spLocks noGrp="1"/>
          </p:cNvSpPr>
          <p:nvPr>
            <p:ph type="body" idx="1"/>
          </p:nvPr>
        </p:nvSpPr>
        <p:spPr/>
        <p:txBody>
          <a:bodyPr/>
          <a:lstStyle/>
          <a:p>
            <a:pPr lvl="1" rtl="0" fontAlgn="base"/>
            <a:r>
              <a:rPr lang="en-US" sz="1200" b="1" i="0" u="none" strike="noStrike" cap="none" dirty="0">
                <a:solidFill>
                  <a:schemeClr val="dk1"/>
                </a:solidFill>
                <a:effectLst/>
                <a:latin typeface="Trebuchet MS"/>
                <a:ea typeface="Trebuchet MS"/>
                <a:cs typeface="Trebuchet MS"/>
                <a:sym typeface="Trebuchet MS"/>
              </a:rPr>
              <a:t>Confusing materials = delayed or missed care. </a:t>
            </a:r>
            <a:endParaRPr lang="en-US" sz="1200" b="0" i="0" u="none" strike="noStrike" cap="none" dirty="0">
              <a:solidFill>
                <a:schemeClr val="dk1"/>
              </a:solidFill>
              <a:effectLst/>
              <a:latin typeface="Trebuchet MS"/>
              <a:ea typeface="Trebuchet MS"/>
              <a:cs typeface="Trebuchet MS"/>
              <a:sym typeface="Trebuchet MS"/>
            </a:endParaRPr>
          </a:p>
          <a:p>
            <a:pPr lvl="1" rtl="0" fontAlgn="base"/>
            <a:r>
              <a:rPr lang="en-US" sz="1200" b="0" i="0" u="none" strike="noStrike" cap="none" dirty="0">
                <a:solidFill>
                  <a:schemeClr val="dk1"/>
                </a:solidFill>
                <a:effectLst/>
                <a:latin typeface="Trebuchet MS"/>
                <a:ea typeface="Trebuchet MS"/>
                <a:cs typeface="Trebuchet MS"/>
                <a:sym typeface="Trebuchet MS"/>
              </a:rPr>
              <a:t>Health literacy is lower among older adults, racial/ethnic minorities, and individuals with lower incomes. </a:t>
            </a:r>
          </a:p>
          <a:p>
            <a:pPr rtl="0" fontAlgn="base"/>
            <a:r>
              <a:rPr lang="en-US" sz="1200" b="0" i="0" u="none" strike="noStrike" cap="none" dirty="0">
                <a:solidFill>
                  <a:schemeClr val="dk1"/>
                </a:solidFill>
                <a:effectLst/>
                <a:latin typeface="Trebuchet MS"/>
                <a:ea typeface="Trebuchet MS"/>
                <a:cs typeface="Trebuchet MS"/>
                <a:sym typeface="Trebuchet MS"/>
              </a:rPr>
              <a:t>There are lots of impacts when communication is unclear, some of the top are:</a:t>
            </a:r>
          </a:p>
          <a:p>
            <a:pPr lvl="1" rtl="0" fontAlgn="base"/>
            <a:r>
              <a:rPr lang="en-US" sz="1200" b="0" i="0" u="none" strike="noStrike" cap="none" dirty="0">
                <a:solidFill>
                  <a:schemeClr val="dk1"/>
                </a:solidFill>
                <a:effectLst/>
                <a:latin typeface="Trebuchet MS"/>
                <a:ea typeface="Trebuchet MS"/>
                <a:cs typeface="Trebuchet MS"/>
                <a:sym typeface="Trebuchet MS"/>
              </a:rPr>
              <a:t>Medication </a:t>
            </a:r>
            <a:r>
              <a:rPr lang="en-US" sz="1200" b="0" i="0" u="sng" strike="noStrike" cap="none" dirty="0">
                <a:solidFill>
                  <a:schemeClr val="dk1"/>
                </a:solidFill>
                <a:effectLst/>
                <a:latin typeface="Trebuchet MS"/>
                <a:ea typeface="Trebuchet MS"/>
                <a:cs typeface="Trebuchet MS"/>
                <a:sym typeface="Trebuchet MS"/>
                <a:hlinkClick r:id="rId3"/>
              </a:rPr>
              <a:t>errors</a:t>
            </a:r>
            <a:r>
              <a:rPr lang="en-US" sz="1200" b="0" i="0" u="none" strike="noStrike" cap="none" dirty="0">
                <a:solidFill>
                  <a:schemeClr val="dk1"/>
                </a:solidFill>
                <a:effectLst/>
                <a:latin typeface="Trebuchet MS"/>
                <a:ea typeface="Trebuchet MS"/>
                <a:cs typeface="Trebuchet MS"/>
                <a:sym typeface="Trebuchet MS"/>
              </a:rPr>
              <a:t>;</a:t>
            </a:r>
          </a:p>
          <a:p>
            <a:pPr lvl="1" rtl="0" fontAlgn="base"/>
            <a:r>
              <a:rPr lang="en-US" sz="1200" b="0" i="0" u="none" strike="noStrike" cap="none" dirty="0">
                <a:solidFill>
                  <a:schemeClr val="dk1"/>
                </a:solidFill>
                <a:effectLst/>
                <a:latin typeface="Trebuchet MS"/>
                <a:ea typeface="Trebuchet MS"/>
                <a:cs typeface="Trebuchet MS"/>
                <a:sym typeface="Trebuchet MS"/>
              </a:rPr>
              <a:t>Difficulty following care plans;</a:t>
            </a:r>
          </a:p>
          <a:p>
            <a:pPr lvl="1" rtl="0" fontAlgn="base"/>
            <a:r>
              <a:rPr lang="en-US" sz="1200" b="0" i="0" u="none" strike="noStrike" cap="none" dirty="0">
                <a:solidFill>
                  <a:schemeClr val="dk1"/>
                </a:solidFill>
                <a:effectLst/>
                <a:latin typeface="Trebuchet MS"/>
                <a:ea typeface="Trebuchet MS"/>
                <a:cs typeface="Trebuchet MS"/>
                <a:sym typeface="Trebuchet MS"/>
              </a:rPr>
              <a:t>Reduced use of preventive services;</a:t>
            </a:r>
          </a:p>
          <a:p>
            <a:pPr lvl="1" rtl="0" fontAlgn="base"/>
            <a:r>
              <a:rPr lang="en-US" sz="1200" b="0" i="0" u="none" strike="noStrike" cap="none" dirty="0">
                <a:solidFill>
                  <a:schemeClr val="dk1"/>
                </a:solidFill>
                <a:effectLst/>
                <a:latin typeface="Trebuchet MS"/>
                <a:ea typeface="Trebuchet MS"/>
                <a:cs typeface="Trebuchet MS"/>
                <a:sym typeface="Trebuchet MS"/>
              </a:rPr>
              <a:t>Challenges managing chronic conditions; which then result in:</a:t>
            </a:r>
          </a:p>
          <a:p>
            <a:pPr lvl="1" rtl="0" fontAlgn="base"/>
            <a:r>
              <a:rPr lang="en-US" sz="1200" b="0" i="0" u="none" strike="noStrike" cap="none" dirty="0">
                <a:solidFill>
                  <a:schemeClr val="dk1"/>
                </a:solidFill>
                <a:effectLst/>
                <a:latin typeface="Trebuchet MS"/>
                <a:ea typeface="Trebuchet MS"/>
                <a:cs typeface="Trebuchet MS"/>
                <a:sym typeface="Trebuchet MS"/>
              </a:rPr>
              <a:t>Longer hospital stays;</a:t>
            </a:r>
          </a:p>
          <a:p>
            <a:pPr lvl="1" rtl="0" fontAlgn="base"/>
            <a:r>
              <a:rPr lang="en-US" sz="1200" b="0" i="0" u="none" strike="noStrike" cap="none" dirty="0">
                <a:solidFill>
                  <a:schemeClr val="dk1"/>
                </a:solidFill>
                <a:effectLst/>
                <a:latin typeface="Trebuchet MS"/>
                <a:ea typeface="Trebuchet MS"/>
                <a:cs typeface="Trebuchet MS"/>
                <a:sym typeface="Trebuchet MS"/>
              </a:rPr>
              <a:t>Higher mortality.</a:t>
            </a:r>
            <a:r>
              <a:rPr lang="en-US" sz="1200" b="0" i="0" u="sng" strike="noStrike" cap="none" dirty="0">
                <a:solidFill>
                  <a:schemeClr val="dk1"/>
                </a:solidFill>
                <a:effectLst/>
                <a:latin typeface="Trebuchet MS"/>
                <a:ea typeface="Trebuchet MS"/>
                <a:cs typeface="Trebuchet MS"/>
                <a:sym typeface="Trebuchet MS"/>
                <a:hlinkClick r:id="rId4"/>
              </a:rPr>
              <a:t>13</a:t>
            </a:r>
            <a:r>
              <a:rPr lang="en-US" sz="1200" b="0" i="0" u="none" strike="noStrike" cap="none" dirty="0">
                <a:solidFill>
                  <a:schemeClr val="dk1"/>
                </a:solidFill>
                <a:effectLst/>
                <a:latin typeface="Trebuchet MS"/>
                <a:ea typeface="Trebuchet MS"/>
                <a:cs typeface="Trebuchet MS"/>
                <a:sym typeface="Trebuchet MS"/>
              </a:rPr>
              <a:t>,</a:t>
            </a:r>
            <a:r>
              <a:rPr lang="en-US" sz="1200" b="0" i="0" u="sng" strike="noStrike" cap="none" dirty="0">
                <a:solidFill>
                  <a:schemeClr val="dk1"/>
                </a:solidFill>
                <a:effectLst/>
                <a:latin typeface="Trebuchet MS"/>
                <a:ea typeface="Trebuchet MS"/>
                <a:cs typeface="Trebuchet MS"/>
                <a:sym typeface="Trebuchet MS"/>
                <a:hlinkClick r:id="rId5"/>
              </a:rPr>
              <a:t>14</a:t>
            </a:r>
            <a:endParaRPr lang="en-US" sz="1200" b="0" i="0" u="none" strike="noStrike" cap="none" dirty="0">
              <a:solidFill>
                <a:schemeClr val="dk1"/>
              </a:solidFill>
              <a:effectLst/>
              <a:latin typeface="Trebuchet MS"/>
              <a:ea typeface="Trebuchet MS"/>
              <a:cs typeface="Trebuchet MS"/>
              <a:sym typeface="Trebuchet MS"/>
            </a:endParaRPr>
          </a:p>
          <a:p>
            <a:pPr lvl="1" rtl="0" fontAlgn="base"/>
            <a:r>
              <a:rPr lang="en-US" sz="1200" b="0" i="0" u="none" strike="noStrike" cap="none" dirty="0">
                <a:solidFill>
                  <a:schemeClr val="dk1"/>
                </a:solidFill>
                <a:effectLst/>
                <a:latin typeface="Trebuchet MS"/>
                <a:ea typeface="Trebuchet MS"/>
                <a:cs typeface="Trebuchet MS"/>
                <a:sym typeface="Trebuchet MS"/>
              </a:rPr>
              <a:t>Lower trust in government agencies and those that help.</a:t>
            </a:r>
          </a:p>
          <a:p>
            <a:endParaRPr lang="en-US" dirty="0"/>
          </a:p>
        </p:txBody>
      </p:sp>
      <p:sp>
        <p:nvSpPr>
          <p:cNvPr id="4" name="Slide Number Placeholder 3">
            <a:extLst>
              <a:ext uri="{FF2B5EF4-FFF2-40B4-BE49-F238E27FC236}">
                <a16:creationId xmlns:a16="http://schemas.microsoft.com/office/drawing/2014/main" id="{A7B3266C-CD63-69F2-A773-DA56D1240EE5}"/>
              </a:ext>
            </a:extLst>
          </p:cNvPr>
          <p:cNvSpPr>
            <a:spLocks noGrp="1"/>
          </p:cNvSpPr>
          <p:nvPr>
            <p:ph type="sldNum" sz="quarter" idx="5"/>
          </p:nvPr>
        </p:nvSpPr>
        <p:spPr/>
        <p:txBody>
          <a:bodyPr/>
          <a:lstStyle/>
          <a:p>
            <a:fld id="{F97DC217-DF71-1A49-B3EA-559F1F43B0FF}" type="slidenum">
              <a:rPr lang="en-US" smtClean="0"/>
              <a:t>8</a:t>
            </a:fld>
            <a:endParaRPr lang="en-US" dirty="0"/>
          </a:p>
        </p:txBody>
      </p:sp>
    </p:spTree>
    <p:extLst>
      <p:ext uri="{BB962C8B-B14F-4D97-AF65-F5344CB8AC3E}">
        <p14:creationId xmlns:p14="http://schemas.microsoft.com/office/powerpoint/2010/main" val="4278326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185738"/>
            <a:ext cx="6127750" cy="3446462"/>
          </a:xfrm>
        </p:spPr>
      </p:sp>
      <p:sp>
        <p:nvSpPr>
          <p:cNvPr id="3" name="Notes Placeholder 2"/>
          <p:cNvSpPr>
            <a:spLocks noGrp="1"/>
          </p:cNvSpPr>
          <p:nvPr>
            <p:ph type="body" idx="1"/>
          </p:nvPr>
        </p:nvSpPr>
        <p:spPr/>
        <p:txBody>
          <a:bodyPr/>
          <a:lstStyle/>
          <a:p>
            <a:pPr rtl="0" fontAlgn="base"/>
            <a:r>
              <a:rPr lang="en-US" sz="1200" b="0" i="0" u="none" strike="noStrike" cap="none" dirty="0">
                <a:solidFill>
                  <a:schemeClr val="dk1"/>
                </a:solidFill>
                <a:effectLst/>
                <a:latin typeface="Trebuchet MS"/>
                <a:ea typeface="Trebuchet MS"/>
                <a:cs typeface="Trebuchet MS"/>
                <a:sym typeface="Trebuchet MS"/>
              </a:rPr>
              <a:t>Ikea - if you’ve ever put together a piece of </a:t>
            </a:r>
            <a:r>
              <a:rPr lang="en-US" sz="1200" b="0" i="0" u="none" strike="noStrike" cap="none" dirty="0" err="1">
                <a:solidFill>
                  <a:schemeClr val="dk1"/>
                </a:solidFill>
                <a:effectLst/>
                <a:latin typeface="Trebuchet MS"/>
                <a:ea typeface="Trebuchet MS"/>
                <a:cs typeface="Trebuchet MS"/>
                <a:sym typeface="Trebuchet MS"/>
              </a:rPr>
              <a:t>ikea</a:t>
            </a:r>
            <a:r>
              <a:rPr lang="en-US" sz="1200" b="0" i="0" u="none" strike="noStrike" cap="none" dirty="0">
                <a:solidFill>
                  <a:schemeClr val="dk1"/>
                </a:solidFill>
                <a:effectLst/>
                <a:latin typeface="Trebuchet MS"/>
                <a:ea typeface="Trebuchet MS"/>
                <a:cs typeface="Trebuchet MS"/>
                <a:sym typeface="Trebuchet MS"/>
              </a:rPr>
              <a:t> furniture, you understand the importance of clear, visual communication. Assembly manuals use minimal words and mostly images and steps to guide you through the process. Although I’m not always successful on the first try.</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Trebuchet MS"/>
                <a:ea typeface="Trebuchet MS"/>
                <a:cs typeface="Trebuchet MS"/>
                <a:sym typeface="Trebuchet MS"/>
              </a:rPr>
              <a:t>9</a:t>
            </a:fld>
            <a:endParaRPr lang="en-US" sz="1200" b="0" i="0" u="none" strike="noStrike" cap="none">
              <a:solidFill>
                <a:schemeClr val="dk1"/>
              </a:solidFill>
              <a:latin typeface="Trebuchet MS"/>
              <a:ea typeface="Trebuchet MS"/>
              <a:cs typeface="Trebuchet MS"/>
              <a:sym typeface="Trebuchet MS"/>
            </a:endParaRPr>
          </a:p>
        </p:txBody>
      </p:sp>
    </p:spTree>
    <p:extLst>
      <p:ext uri="{BB962C8B-B14F-4D97-AF65-F5344CB8AC3E}">
        <p14:creationId xmlns:p14="http://schemas.microsoft.com/office/powerpoint/2010/main" val="3963396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E594E-0194-E693-3722-7BFC5867EF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EB7956-FD6C-670D-1506-E4C357D4CFF0}"/>
              </a:ext>
            </a:extLst>
          </p:cNvPr>
          <p:cNvSpPr>
            <a:spLocks noGrp="1" noRot="1" noChangeAspect="1"/>
          </p:cNvSpPr>
          <p:nvPr>
            <p:ph type="sldImg"/>
          </p:nvPr>
        </p:nvSpPr>
        <p:spPr>
          <a:xfrm>
            <a:off x="365125" y="185738"/>
            <a:ext cx="6127750" cy="3446462"/>
          </a:xfrm>
        </p:spPr>
      </p:sp>
      <p:sp>
        <p:nvSpPr>
          <p:cNvPr id="3" name="Notes Placeholder 2">
            <a:extLst>
              <a:ext uri="{FF2B5EF4-FFF2-40B4-BE49-F238E27FC236}">
                <a16:creationId xmlns:a16="http://schemas.microsoft.com/office/drawing/2014/main" id="{A13CA7DA-64D3-0637-73CF-0A301B3D0516}"/>
              </a:ext>
            </a:extLst>
          </p:cNvPr>
          <p:cNvSpPr>
            <a:spLocks noGrp="1"/>
          </p:cNvSpPr>
          <p:nvPr>
            <p:ph type="body" idx="1"/>
          </p:nvPr>
        </p:nvSpPr>
        <p:spPr/>
        <p:txBody>
          <a:bodyPr/>
          <a:lstStyle/>
          <a:p>
            <a:pPr rtl="0" fontAlgn="base"/>
            <a:r>
              <a:rPr lang="en-US" sz="1200" b="0" i="0" u="none" strike="noStrike" cap="none" dirty="0">
                <a:solidFill>
                  <a:schemeClr val="dk1"/>
                </a:solidFill>
                <a:effectLst/>
                <a:latin typeface="Trebuchet MS"/>
                <a:ea typeface="Trebuchet MS"/>
                <a:cs typeface="Trebuchet MS"/>
                <a:sym typeface="Trebuchet MS"/>
              </a:rPr>
              <a:t>The CDC does a good job of making this complex information easier to understand in the Diabetes Self Management Education toolkit </a:t>
            </a:r>
            <a:r>
              <a:rPr lang="en-US" sz="1200" b="0" i="0" u="sng" strike="noStrike" cap="none" dirty="0">
                <a:solidFill>
                  <a:schemeClr val="dk1"/>
                </a:solidFill>
                <a:effectLst/>
                <a:latin typeface="Trebuchet MS"/>
                <a:ea typeface="Trebuchet MS"/>
                <a:cs typeface="Trebuchet MS"/>
                <a:sym typeface="Trebuchet MS"/>
                <a:hlinkClick r:id="rId3"/>
              </a:rPr>
              <a:t>DMES Health Literacy tools</a:t>
            </a:r>
            <a:r>
              <a:rPr lang="en-US" sz="1200" b="0" i="0" u="none" strike="noStrike" cap="none" dirty="0">
                <a:solidFill>
                  <a:schemeClr val="dk1"/>
                </a:solidFill>
                <a:effectLst/>
                <a:latin typeface="Trebuchet MS"/>
                <a:ea typeface="Trebuchet MS"/>
                <a:cs typeface="Trebuchet MS"/>
                <a:sym typeface="Trebuchet MS"/>
              </a:rPr>
              <a:t> example.</a:t>
            </a:r>
          </a:p>
          <a:p>
            <a:pPr rtl="0" fontAlgn="base">
              <a:buFont typeface="Arial" panose="020B0604020202020204" pitchFamily="34" charset="0"/>
              <a:buChar char="•"/>
            </a:pPr>
            <a:r>
              <a:rPr lang="en-US" sz="1200" b="0" i="0" u="none" strike="noStrike" cap="none" dirty="0">
                <a:solidFill>
                  <a:schemeClr val="dk1"/>
                </a:solidFill>
                <a:effectLst/>
                <a:latin typeface="Trebuchet MS"/>
                <a:ea typeface="Trebuchet MS"/>
                <a:cs typeface="Trebuchet MS"/>
                <a:sym typeface="Trebuchet MS"/>
              </a:rPr>
              <a:t>Latin plate with 1/2 salad with salsa, 1/4 grilled chicken, and 1/4 beans.</a:t>
            </a:r>
          </a:p>
          <a:p>
            <a:pPr rtl="0" fontAlgn="base">
              <a:buFont typeface="Arial" panose="020B0604020202020204" pitchFamily="34" charset="0"/>
              <a:buChar char="•"/>
            </a:pPr>
            <a:r>
              <a:rPr lang="en-US" sz="1200" b="0" i="0" u="none" strike="noStrike" cap="none" dirty="0">
                <a:solidFill>
                  <a:schemeClr val="dk1"/>
                </a:solidFill>
                <a:effectLst/>
                <a:latin typeface="Trebuchet MS"/>
                <a:ea typeface="Trebuchet MS"/>
                <a:cs typeface="Trebuchet MS"/>
                <a:sym typeface="Trebuchet MS"/>
              </a:rPr>
              <a:t>Indian plate with 1/2 bhindi masala, 1/4 lentils, and 1/4 whole grain roti bread.</a:t>
            </a:r>
          </a:p>
          <a:p>
            <a:pPr rtl="0" fontAlgn="base"/>
            <a:r>
              <a:rPr lang="en-US" sz="1200" b="0" i="0" u="none" strike="noStrike" cap="none" dirty="0">
                <a:solidFill>
                  <a:schemeClr val="dk1"/>
                </a:solidFill>
                <a:effectLst/>
                <a:latin typeface="Trebuchet MS"/>
                <a:ea typeface="Trebuchet MS"/>
                <a:cs typeface="Trebuchet MS"/>
                <a:sym typeface="Trebuchet MS"/>
              </a:rPr>
              <a:t>I’m not suggesting we use only images to communicate with our audience, but they can be very helpful when used correctly. </a:t>
            </a:r>
          </a:p>
          <a:p>
            <a:pPr rtl="0" fontAlgn="base"/>
            <a:endParaRPr lang="en-US" sz="1200" b="0" i="0" u="none" strike="noStrike" cap="none" dirty="0">
              <a:solidFill>
                <a:schemeClr val="dk1"/>
              </a:solidFill>
              <a:effectLst/>
              <a:latin typeface="Trebuchet MS"/>
              <a:ea typeface="Trebuchet MS"/>
              <a:cs typeface="Trebuchet MS"/>
              <a:sym typeface="Trebuchet MS"/>
            </a:endParaRPr>
          </a:p>
        </p:txBody>
      </p:sp>
      <p:sp>
        <p:nvSpPr>
          <p:cNvPr id="4" name="Slide Number Placeholder 3">
            <a:extLst>
              <a:ext uri="{FF2B5EF4-FFF2-40B4-BE49-F238E27FC236}">
                <a16:creationId xmlns:a16="http://schemas.microsoft.com/office/drawing/2014/main" id="{A48174B1-CD90-DD76-3824-8A94BC6DD6D7}"/>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Trebuchet MS"/>
                <a:ea typeface="Trebuchet MS"/>
                <a:cs typeface="Trebuchet MS"/>
                <a:sym typeface="Trebuchet MS"/>
              </a:rPr>
              <a:t>10</a:t>
            </a:fld>
            <a:endParaRPr lang="en-US" sz="1200" b="0" i="0" u="none" strike="noStrike" cap="none">
              <a:solidFill>
                <a:schemeClr val="dk1"/>
              </a:solidFill>
              <a:latin typeface="Trebuchet MS"/>
              <a:ea typeface="Trebuchet MS"/>
              <a:cs typeface="Trebuchet MS"/>
              <a:sym typeface="Trebuchet MS"/>
            </a:endParaRPr>
          </a:p>
        </p:txBody>
      </p:sp>
    </p:spTree>
    <p:extLst>
      <p:ext uri="{BB962C8B-B14F-4D97-AF65-F5344CB8AC3E}">
        <p14:creationId xmlns:p14="http://schemas.microsoft.com/office/powerpoint/2010/main" val="3120211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4C2FE-0A97-95B4-F38A-B0C71AB548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588060-A1C7-EC9E-338B-9E608FA226DF}"/>
              </a:ext>
            </a:extLst>
          </p:cNvPr>
          <p:cNvSpPr>
            <a:spLocks noGrp="1" noRot="1" noChangeAspect="1"/>
          </p:cNvSpPr>
          <p:nvPr>
            <p:ph type="sldImg"/>
          </p:nvPr>
        </p:nvSpPr>
        <p:spPr>
          <a:xfrm>
            <a:off x="365125" y="185738"/>
            <a:ext cx="6127750" cy="3446462"/>
          </a:xfrm>
        </p:spPr>
      </p:sp>
      <p:sp>
        <p:nvSpPr>
          <p:cNvPr id="3" name="Notes Placeholder 2">
            <a:extLst>
              <a:ext uri="{FF2B5EF4-FFF2-40B4-BE49-F238E27FC236}">
                <a16:creationId xmlns:a16="http://schemas.microsoft.com/office/drawing/2014/main" id="{6F68DD68-2399-DC5B-8AAE-692CEC0719A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D7BE14B-D99F-F731-665F-846F1F639A7D}"/>
              </a:ext>
            </a:extLst>
          </p:cNvPr>
          <p:cNvSpPr>
            <a:spLocks noGrp="1"/>
          </p:cNvSpPr>
          <p:nvPr>
            <p:ph type="sldNum" sz="quarter" idx="5"/>
          </p:nvPr>
        </p:nvSpPr>
        <p:spPr/>
        <p:txBody>
          <a:bodyPr/>
          <a:lstStyle/>
          <a:p>
            <a:fld id="{F97DC217-DF71-1A49-B3EA-559F1F43B0FF}" type="slidenum">
              <a:rPr lang="en-US" smtClean="0"/>
              <a:t>11</a:t>
            </a:fld>
            <a:endParaRPr lang="en-US" dirty="0"/>
          </a:p>
        </p:txBody>
      </p:sp>
    </p:spTree>
    <p:extLst>
      <p:ext uri="{BB962C8B-B14F-4D97-AF65-F5344CB8AC3E}">
        <p14:creationId xmlns:p14="http://schemas.microsoft.com/office/powerpoint/2010/main" val="995965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
        <p:cNvGrpSpPr/>
        <p:nvPr/>
      </p:nvGrpSpPr>
      <p:grpSpPr>
        <a:xfrm>
          <a:off x="0" y="0"/>
          <a:ext cx="0" cy="0"/>
          <a:chOff x="0" y="0"/>
          <a:chExt cx="0" cy="0"/>
        </a:xfrm>
      </p:grpSpPr>
      <p:sp>
        <p:nvSpPr>
          <p:cNvPr id="13" name="Google Shape;13;p2"/>
          <p:cNvSpPr txBox="1">
            <a:spLocks noGrp="1"/>
          </p:cNvSpPr>
          <p:nvPr>
            <p:ph type="sldNum" idx="12"/>
          </p:nvPr>
        </p:nvSpPr>
        <p:spPr>
          <a:xfrm>
            <a:off x="9174126" y="637368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act Info Slide">
  <p:cSld name="Contact Info Slide">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9174126" y="637368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5" name="Google Shape;55;p12"/>
          <p:cNvSpPr txBox="1">
            <a:spLocks noGrp="1"/>
          </p:cNvSpPr>
          <p:nvPr>
            <p:ph type="title"/>
          </p:nvPr>
        </p:nvSpPr>
        <p:spPr>
          <a:xfrm>
            <a:off x="838200" y="437985"/>
            <a:ext cx="10515600" cy="95989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2"/>
              </a:buClr>
              <a:buSzPts val="6000"/>
              <a:buFont typeface="Trebuchet MS"/>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2"/>
          <p:cNvSpPr txBox="1">
            <a:spLocks noGrp="1"/>
          </p:cNvSpPr>
          <p:nvPr>
            <p:ph type="body" idx="1"/>
          </p:nvPr>
        </p:nvSpPr>
        <p:spPr>
          <a:xfrm>
            <a:off x="2220148" y="2162013"/>
            <a:ext cx="7751703" cy="382004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Trebuchet MS"/>
                <a:ea typeface="Trebuchet MS"/>
                <a:cs typeface="Trebuchet MS"/>
                <a:sym typeface="Trebuchet M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ank You Slide">
  <p:cSld name="Thank You Slide">
    <p:spTree>
      <p:nvGrpSpPr>
        <p:cNvPr id="1" name="Shape 57"/>
        <p:cNvGrpSpPr/>
        <p:nvPr/>
      </p:nvGrpSpPr>
      <p:grpSpPr>
        <a:xfrm>
          <a:off x="0" y="0"/>
          <a:ext cx="0" cy="0"/>
          <a:chOff x="0" y="0"/>
          <a:chExt cx="0" cy="0"/>
        </a:xfrm>
      </p:grpSpPr>
      <p:sp>
        <p:nvSpPr>
          <p:cNvPr id="58" name="Google Shape;58;p13"/>
          <p:cNvSpPr txBox="1">
            <a:spLocks noGrp="1"/>
          </p:cNvSpPr>
          <p:nvPr>
            <p:ph type="title"/>
          </p:nvPr>
        </p:nvSpPr>
        <p:spPr>
          <a:xfrm>
            <a:off x="595312" y="2180006"/>
            <a:ext cx="11001375" cy="1626319"/>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dk2"/>
              </a:buClr>
              <a:buSzPts val="6750"/>
              <a:buFont typeface="Trebuchet MS"/>
              <a:buNone/>
              <a:defRPr sz="675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13"/>
          <p:cNvSpPr txBox="1">
            <a:spLocks noGrp="1"/>
          </p:cNvSpPr>
          <p:nvPr>
            <p:ph type="sldNum" idx="12"/>
          </p:nvPr>
        </p:nvSpPr>
        <p:spPr>
          <a:xfrm>
            <a:off x="9174126" y="637368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C68F289-2744-2F48-893A-3F17911625C8}"/>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Rectangle 3">
            <a:extLst>
              <a:ext uri="{FF2B5EF4-FFF2-40B4-BE49-F238E27FC236}">
                <a16:creationId xmlns:a16="http://schemas.microsoft.com/office/drawing/2014/main" id="{9AC79249-FDC0-364D-A734-AE1DE1605D28}"/>
              </a:ext>
              <a:ext uri="{C183D7F6-B498-43B3-948B-1728B52AA6E4}">
                <adec:decorative xmlns:adec="http://schemas.microsoft.com/office/drawing/2017/decorative" xmlns="" val="1"/>
              </a:ext>
            </a:extLst>
          </p:cNvPr>
          <p:cNvSpPr/>
          <p:nvPr userDrawn="1"/>
        </p:nvSpPr>
        <p:spPr>
          <a:xfrm>
            <a:off x="0" y="5015008"/>
            <a:ext cx="12192000" cy="184299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1" name="Freeform 10">
            <a:extLst>
              <a:ext uri="{FF2B5EF4-FFF2-40B4-BE49-F238E27FC236}">
                <a16:creationId xmlns:a16="http://schemas.microsoft.com/office/drawing/2014/main" id="{37979A1C-BF60-B345-A664-2E4F7A3461EB}"/>
              </a:ext>
            </a:extLst>
          </p:cNvPr>
          <p:cNvSpPr/>
          <p:nvPr userDrawn="1"/>
        </p:nvSpPr>
        <p:spPr>
          <a:xfrm>
            <a:off x="1" y="5029859"/>
            <a:ext cx="901750" cy="901750"/>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8">
            <a:extLst>
              <a:ext uri="{FF2B5EF4-FFF2-40B4-BE49-F238E27FC236}">
                <a16:creationId xmlns:a16="http://schemas.microsoft.com/office/drawing/2014/main" id="{58080B3E-915C-2D4C-8608-596E1BFD6387}"/>
              </a:ext>
            </a:extLst>
          </p:cNvPr>
          <p:cNvSpPr/>
          <p:nvPr userDrawn="1"/>
        </p:nvSpPr>
        <p:spPr>
          <a:xfrm>
            <a:off x="1" y="5956248"/>
            <a:ext cx="901750" cy="901750"/>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9E240E8A-950E-7946-826C-415CB5DACA43}"/>
              </a:ext>
            </a:extLst>
          </p:cNvPr>
          <p:cNvSpPr/>
          <p:nvPr userDrawn="1"/>
        </p:nvSpPr>
        <p:spPr>
          <a:xfrm>
            <a:off x="11250757" y="5022029"/>
            <a:ext cx="941242" cy="1835970"/>
          </a:xfrm>
          <a:custGeom>
            <a:avLst/>
            <a:gdLst>
              <a:gd name="connsiteX0" fmla="*/ 1167473 w 1167493"/>
              <a:gd name="connsiteY0" fmla="*/ 0 h 2272167"/>
              <a:gd name="connsiteX1" fmla="*/ 1167493 w 1167493"/>
              <a:gd name="connsiteY1" fmla="*/ 0 h 2272167"/>
              <a:gd name="connsiteX2" fmla="*/ 1167493 w 1167493"/>
              <a:gd name="connsiteY2" fmla="*/ 492960 h 2272167"/>
              <a:gd name="connsiteX3" fmla="*/ 1167493 w 1167493"/>
              <a:gd name="connsiteY3" fmla="*/ 720385 h 2272167"/>
              <a:gd name="connsiteX4" fmla="*/ 1167493 w 1167493"/>
              <a:gd name="connsiteY4" fmla="*/ 2272167 h 2272167"/>
              <a:gd name="connsiteX5" fmla="*/ 0 w 1167493"/>
              <a:gd name="connsiteY5" fmla="*/ 2272167 h 2272167"/>
              <a:gd name="connsiteX6" fmla="*/ 0 w 1167493"/>
              <a:gd name="connsiteY6" fmla="*/ 1898074 h 2272167"/>
              <a:gd name="connsiteX7" fmla="*/ 0 w 1167493"/>
              <a:gd name="connsiteY7" fmla="*/ 1271597 h 2272167"/>
              <a:gd name="connsiteX8" fmla="*/ 0 w 1167493"/>
              <a:gd name="connsiteY8" fmla="*/ 1177688 h 2272167"/>
              <a:gd name="connsiteX9" fmla="*/ 1048124 w 1167493"/>
              <a:gd name="connsiteY9" fmla="*/ 6080 h 2272167"/>
              <a:gd name="connsiteX10" fmla="*/ 1167473 w 1167493"/>
              <a:gd name="connsiteY10" fmla="*/ 0 h 227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7493" h="2272167">
                <a:moveTo>
                  <a:pt x="1167473" y="0"/>
                </a:moveTo>
                <a:lnTo>
                  <a:pt x="1167493" y="0"/>
                </a:lnTo>
                <a:lnTo>
                  <a:pt x="1167493" y="492960"/>
                </a:lnTo>
                <a:lnTo>
                  <a:pt x="1167493" y="720385"/>
                </a:lnTo>
                <a:lnTo>
                  <a:pt x="1167493" y="2272167"/>
                </a:lnTo>
                <a:lnTo>
                  <a:pt x="0" y="2272167"/>
                </a:lnTo>
                <a:lnTo>
                  <a:pt x="0" y="1898074"/>
                </a:lnTo>
                <a:lnTo>
                  <a:pt x="0" y="1271597"/>
                </a:lnTo>
                <a:lnTo>
                  <a:pt x="0" y="1177688"/>
                </a:lnTo>
                <a:cubicBezTo>
                  <a:pt x="0" y="567919"/>
                  <a:pt x="459408" y="66389"/>
                  <a:pt x="1048124" y="6080"/>
                </a:cubicBezTo>
                <a:lnTo>
                  <a:pt x="116747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94248F2-5264-4601-AA0B-6C092F77F2DD}"/>
              </a:ext>
            </a:extLst>
          </p:cNvPr>
          <p:cNvSpPr>
            <a:spLocks noGrp="1"/>
          </p:cNvSpPr>
          <p:nvPr userDrawn="1">
            <p:ph type="ctrTitle" hasCustomPrompt="1"/>
          </p:nvPr>
        </p:nvSpPr>
        <p:spPr>
          <a:xfrm>
            <a:off x="1167493" y="232913"/>
            <a:ext cx="7096933" cy="3830130"/>
          </a:xfrm>
        </p:spPr>
        <p:txBody>
          <a:bodyPr anchor="b">
            <a:noAutofit/>
          </a:bodyPr>
          <a:lstStyle>
            <a:lvl1pPr algn="l">
              <a:defRPr sz="6000" b="1">
                <a:latin typeface="+mj-lt"/>
              </a:defRPr>
            </a:lvl1pPr>
          </a:lstStyle>
          <a:p>
            <a:r>
              <a:rPr lang="en-US" dirty="0"/>
              <a:t>Click to add title</a:t>
            </a:r>
          </a:p>
        </p:txBody>
      </p:sp>
      <p:grpSp>
        <p:nvGrpSpPr>
          <p:cNvPr id="3" name="Group 2">
            <a:extLst>
              <a:ext uri="{FF2B5EF4-FFF2-40B4-BE49-F238E27FC236}">
                <a16:creationId xmlns:a16="http://schemas.microsoft.com/office/drawing/2014/main" id="{65A357A7-20CA-36D1-23C1-0B0B10263AEA}"/>
              </a:ext>
            </a:extLst>
          </p:cNvPr>
          <p:cNvGrpSpPr/>
          <p:nvPr userDrawn="1"/>
        </p:nvGrpSpPr>
        <p:grpSpPr>
          <a:xfrm>
            <a:off x="9104670" y="-3417"/>
            <a:ext cx="3087329" cy="2487914"/>
            <a:chOff x="8264426" y="-3418"/>
            <a:chExt cx="3927574" cy="3165022"/>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9627596" y="597199"/>
              <a:ext cx="3165022" cy="1963787"/>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7663809" y="597199"/>
              <a:ext cx="3165022" cy="1963787"/>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9824840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9627596" y="597199"/>
            <a:ext cx="3165022" cy="1963787"/>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7663809" y="597199"/>
            <a:ext cx="3165022" cy="1963787"/>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Freeform 21">
            <a:extLst>
              <a:ext uri="{FF2B5EF4-FFF2-40B4-BE49-F238E27FC236}">
                <a16:creationId xmlns:a16="http://schemas.microsoft.com/office/drawing/2014/main" id="{BC68F289-2744-2F48-893A-3F17911625C8}"/>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Rectangle 3">
            <a:extLst>
              <a:ext uri="{FF2B5EF4-FFF2-40B4-BE49-F238E27FC236}">
                <a16:creationId xmlns:a16="http://schemas.microsoft.com/office/drawing/2014/main" id="{9AC79249-FDC0-364D-A734-AE1DE1605D28}"/>
              </a:ext>
              <a:ext uri="{C183D7F6-B498-43B3-948B-1728B52AA6E4}">
                <adec:decorative xmlns:adec="http://schemas.microsoft.com/office/drawing/2017/decorative" xmlns="" val="1"/>
              </a:ext>
            </a:extLst>
          </p:cNvPr>
          <p:cNvSpPr/>
          <p:nvPr userDrawn="1"/>
        </p:nvSpPr>
        <p:spPr>
          <a:xfrm flipH="1">
            <a:off x="0" y="4572000"/>
            <a:ext cx="12192000" cy="22860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902465C8-266D-104C-9C49-323DF4A8277E}"/>
              </a:ext>
            </a:extLst>
          </p:cNvPr>
          <p:cNvSpPr/>
          <p:nvPr userDrawn="1"/>
        </p:nvSpPr>
        <p:spPr>
          <a:xfrm flipH="1">
            <a:off x="10057040" y="4960030"/>
            <a:ext cx="1551214" cy="1551214"/>
          </a:xfrm>
          <a:prstGeom prst="ellipse">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a:extLst>
              <a:ext uri="{FF2B5EF4-FFF2-40B4-BE49-F238E27FC236}">
                <a16:creationId xmlns:a16="http://schemas.microsoft.com/office/drawing/2014/main" id="{37979A1C-BF60-B345-A664-2E4F7A3461EB}"/>
              </a:ext>
            </a:extLst>
          </p:cNvPr>
          <p:cNvSpPr/>
          <p:nvPr userDrawn="1"/>
        </p:nvSpPr>
        <p:spPr>
          <a:xfrm flipH="1">
            <a:off x="11073491" y="4571999"/>
            <a:ext cx="1118508" cy="1118508"/>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8">
            <a:extLst>
              <a:ext uri="{FF2B5EF4-FFF2-40B4-BE49-F238E27FC236}">
                <a16:creationId xmlns:a16="http://schemas.microsoft.com/office/drawing/2014/main" id="{58080B3E-915C-2D4C-8608-596E1BFD6387}"/>
              </a:ext>
            </a:extLst>
          </p:cNvPr>
          <p:cNvSpPr/>
          <p:nvPr userDrawn="1"/>
        </p:nvSpPr>
        <p:spPr>
          <a:xfrm flipH="1">
            <a:off x="11073491" y="5739492"/>
            <a:ext cx="1118508" cy="1118508"/>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9E240E8A-950E-7946-826C-415CB5DACA43}"/>
              </a:ext>
            </a:extLst>
          </p:cNvPr>
          <p:cNvSpPr/>
          <p:nvPr userDrawn="1"/>
        </p:nvSpPr>
        <p:spPr>
          <a:xfrm flipH="1">
            <a:off x="0" y="4580708"/>
            <a:ext cx="1167493" cy="2277292"/>
          </a:xfrm>
          <a:custGeom>
            <a:avLst/>
            <a:gdLst>
              <a:gd name="connsiteX0" fmla="*/ 1167473 w 1167493"/>
              <a:gd name="connsiteY0" fmla="*/ 0 h 2272167"/>
              <a:gd name="connsiteX1" fmla="*/ 1167493 w 1167493"/>
              <a:gd name="connsiteY1" fmla="*/ 0 h 2272167"/>
              <a:gd name="connsiteX2" fmla="*/ 1167493 w 1167493"/>
              <a:gd name="connsiteY2" fmla="*/ 492960 h 2272167"/>
              <a:gd name="connsiteX3" fmla="*/ 1167493 w 1167493"/>
              <a:gd name="connsiteY3" fmla="*/ 720385 h 2272167"/>
              <a:gd name="connsiteX4" fmla="*/ 1167493 w 1167493"/>
              <a:gd name="connsiteY4" fmla="*/ 2272167 h 2272167"/>
              <a:gd name="connsiteX5" fmla="*/ 0 w 1167493"/>
              <a:gd name="connsiteY5" fmla="*/ 2272167 h 2272167"/>
              <a:gd name="connsiteX6" fmla="*/ 0 w 1167493"/>
              <a:gd name="connsiteY6" fmla="*/ 1898074 h 2272167"/>
              <a:gd name="connsiteX7" fmla="*/ 0 w 1167493"/>
              <a:gd name="connsiteY7" fmla="*/ 1271597 h 2272167"/>
              <a:gd name="connsiteX8" fmla="*/ 0 w 1167493"/>
              <a:gd name="connsiteY8" fmla="*/ 1177688 h 2272167"/>
              <a:gd name="connsiteX9" fmla="*/ 1048124 w 1167493"/>
              <a:gd name="connsiteY9" fmla="*/ 6080 h 2272167"/>
              <a:gd name="connsiteX10" fmla="*/ 1167473 w 1167493"/>
              <a:gd name="connsiteY10" fmla="*/ 0 h 227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7493" h="2272167">
                <a:moveTo>
                  <a:pt x="1167473" y="0"/>
                </a:moveTo>
                <a:lnTo>
                  <a:pt x="1167493" y="0"/>
                </a:lnTo>
                <a:lnTo>
                  <a:pt x="1167493" y="492960"/>
                </a:lnTo>
                <a:lnTo>
                  <a:pt x="1167493" y="720385"/>
                </a:lnTo>
                <a:lnTo>
                  <a:pt x="1167493" y="2272167"/>
                </a:lnTo>
                <a:lnTo>
                  <a:pt x="0" y="2272167"/>
                </a:lnTo>
                <a:lnTo>
                  <a:pt x="0" y="1898074"/>
                </a:lnTo>
                <a:lnTo>
                  <a:pt x="0" y="1271597"/>
                </a:lnTo>
                <a:lnTo>
                  <a:pt x="0" y="1177688"/>
                </a:lnTo>
                <a:cubicBezTo>
                  <a:pt x="0" y="567919"/>
                  <a:pt x="459408" y="66389"/>
                  <a:pt x="1048124" y="6080"/>
                </a:cubicBezTo>
                <a:lnTo>
                  <a:pt x="1167473"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94248F2-5264-4601-AA0B-6C092F77F2DD}"/>
              </a:ext>
            </a:extLst>
          </p:cNvPr>
          <p:cNvSpPr>
            <a:spLocks noGrp="1"/>
          </p:cNvSpPr>
          <p:nvPr userDrawn="1">
            <p:ph type="ctrTitle" hasCustomPrompt="1"/>
          </p:nvPr>
        </p:nvSpPr>
        <p:spPr>
          <a:xfrm>
            <a:off x="1167493" y="232913"/>
            <a:ext cx="7096933" cy="3830130"/>
          </a:xfrm>
        </p:spPr>
        <p:txBody>
          <a:bodyPr anchor="b">
            <a:noAutofit/>
          </a:bodyPr>
          <a:lstStyle>
            <a:lvl1pPr algn="l">
              <a:defRPr sz="6000" b="1">
                <a:latin typeface="+mj-lt"/>
              </a:defRPr>
            </a:lvl1pPr>
          </a:lstStyle>
          <a:p>
            <a:r>
              <a:rPr lang="en-US" dirty="0"/>
              <a:t>Click to add title</a:t>
            </a:r>
          </a:p>
        </p:txBody>
      </p:sp>
      <p:pic>
        <p:nvPicPr>
          <p:cNvPr id="10" name="Google Shape;11;p1" descr="Colorado Department of Health Care Policy &amp; Financing">
            <a:extLst>
              <a:ext uri="{FF2B5EF4-FFF2-40B4-BE49-F238E27FC236}">
                <a16:creationId xmlns:a16="http://schemas.microsoft.com/office/drawing/2014/main" id="{11711F3C-419F-8196-C2A3-6807DE1AE848}"/>
              </a:ext>
            </a:extLst>
          </p:cNvPr>
          <p:cNvPicPr preferRelativeResize="0"/>
          <p:nvPr userDrawn="1"/>
        </p:nvPicPr>
        <p:blipFill rotWithShape="1">
          <a:blip r:embed="rId2">
            <a:alphaModFix/>
          </a:blip>
          <a:srcRect/>
          <a:stretch/>
        </p:blipFill>
        <p:spPr>
          <a:xfrm>
            <a:off x="1231291" y="6364224"/>
            <a:ext cx="2268059" cy="384048"/>
          </a:xfrm>
          <a:prstGeom prst="rect">
            <a:avLst/>
          </a:prstGeom>
          <a:noFill/>
          <a:ln>
            <a:noFill/>
          </a:ln>
        </p:spPr>
      </p:pic>
    </p:spTree>
    <p:extLst>
      <p:ext uri="{BB962C8B-B14F-4D97-AF65-F5344CB8AC3E}">
        <p14:creationId xmlns:p14="http://schemas.microsoft.com/office/powerpoint/2010/main" val="41166211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6A7F6A3F-E1DD-A246-9A6D-5F9B18BA2588}"/>
              </a:ext>
              <a:ext uri="{C183D7F6-B498-43B3-948B-1728B52AA6E4}">
                <adec:decorative xmlns:adec="http://schemas.microsoft.com/office/drawing/2017/decorative" xmlns="" val="1"/>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 uri="{C183D7F6-B498-43B3-948B-1728B52AA6E4}">
                <adec:decorative xmlns:adec="http://schemas.microsoft.com/office/drawing/2017/decorative" xmlns="" val="1"/>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6" name="Freeform 5">
            <a:extLst>
              <a:ext uri="{FF2B5EF4-FFF2-40B4-BE49-F238E27FC236}">
                <a16:creationId xmlns:a16="http://schemas.microsoft.com/office/drawing/2014/main" id="{D11C9832-A021-954E-A34F-2988D1189AE9}"/>
              </a:ext>
              <a:ext uri="{C183D7F6-B498-43B3-948B-1728B52AA6E4}">
                <adec:decorative xmlns:adec="http://schemas.microsoft.com/office/drawing/2017/decorative" xmlns="" val="1"/>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627829" y="5831357"/>
            <a:ext cx="1267097" cy="786190"/>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841639" y="5831357"/>
            <a:ext cx="1267097" cy="786190"/>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2" name="Title 1">
            <a:extLst>
              <a:ext uri="{FF2B5EF4-FFF2-40B4-BE49-F238E27FC236}">
                <a16:creationId xmlns:a16="http://schemas.microsoft.com/office/drawing/2014/main" id="{3CD97974-B93C-4C96-B3F6-F69E3D6DE6CA}"/>
              </a:ext>
            </a:extLst>
          </p:cNvPr>
          <p:cNvSpPr>
            <a:spLocks noGrp="1"/>
          </p:cNvSpPr>
          <p:nvPr userDrawn="1">
            <p:ph type="title" hasCustomPrompt="1"/>
          </p:nvPr>
        </p:nvSpPr>
        <p:spPr>
          <a:xfrm>
            <a:off x="1158864" y="102021"/>
            <a:ext cx="9779183" cy="1708825"/>
          </a:xfrm>
        </p:spPr>
        <p:txBody>
          <a:bodyPr anchor="b">
            <a:noAutofit/>
          </a:bodyPr>
          <a:lstStyle>
            <a:lvl1pPr algn="l">
              <a:defRPr sz="6000" b="1">
                <a:latin typeface="+mj-lt"/>
              </a:defRPr>
            </a:lvl1pPr>
          </a:lstStyle>
          <a:p>
            <a:r>
              <a:rPr lang="en-US" dirty="0"/>
              <a:t>Click to add title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userDrawn="1">
            <p:ph idx="1" hasCustomPrompt="1"/>
          </p:nvPr>
        </p:nvSpPr>
        <p:spPr>
          <a:xfrm>
            <a:off x="1158779" y="2017467"/>
            <a:ext cx="2009637" cy="3366815"/>
          </a:xfrm>
        </p:spPr>
        <p:txBody>
          <a:bodyPr>
            <a:noAutofit/>
          </a:bodyPr>
          <a:lstStyle>
            <a:lvl1pPr marL="0" indent="0">
              <a:buNone/>
              <a:defRPr sz="1400">
                <a:latin typeface="Trebuchet MS" panose="020B0603020202020204" pitchFamily="34" charset="0"/>
              </a:defRPr>
            </a:lvl1pPr>
            <a:lvl2pPr marL="457200" indent="0">
              <a:buNone/>
              <a:defRPr sz="1400">
                <a:latin typeface="Trebuchet MS" panose="020B0603020202020204" pitchFamily="34" charset="0"/>
              </a:defRPr>
            </a:lvl2pPr>
            <a:lvl3pPr marL="914400" indent="0">
              <a:buNone/>
              <a:defRPr sz="1400">
                <a:latin typeface="Trebuchet MS" panose="020B0603020202020204" pitchFamily="34" charset="0"/>
              </a:defRPr>
            </a:lvl3pPr>
            <a:lvl4pPr marL="1371600" indent="0">
              <a:buNone/>
              <a:defRPr sz="1400">
                <a:latin typeface="Trebuchet MS" panose="020B0603020202020204" pitchFamily="34" charset="0"/>
              </a:defRPr>
            </a:lvl4pPr>
            <a:lvl5pPr marL="1828800" indent="0">
              <a:buNone/>
              <a:defRPr sz="1400">
                <a:latin typeface="Trebuchet MS" panose="020B060302020202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bg1"/>
                </a:solidFill>
                <a:latin typeface="+mn-lt"/>
              </a:defRPr>
            </a:lvl1pPr>
          </a:lstStyle>
          <a:p>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userDrawn="1">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bg1"/>
                </a:solidFill>
                <a:latin typeface="+mn-lt"/>
              </a:defRPr>
            </a:lvl1pPr>
          </a:lstStyle>
          <a:p>
            <a:fld id="{294A09A9-5501-47C1-A89A-A340965A2BE2}" type="slidenum">
              <a:rPr lang="en-US" smtClean="0"/>
              <a:pPr/>
              <a:t>‹#›</a:t>
            </a:fld>
            <a:endParaRPr lang="en-US" dirty="0"/>
          </a:p>
        </p:txBody>
      </p:sp>
      <p:sp>
        <p:nvSpPr>
          <p:cNvPr id="14" name="Content Placeholder 2">
            <a:extLst>
              <a:ext uri="{FF2B5EF4-FFF2-40B4-BE49-F238E27FC236}">
                <a16:creationId xmlns:a16="http://schemas.microsoft.com/office/drawing/2014/main" id="{D092C34D-7500-223A-A34A-AD783B14D676}"/>
              </a:ext>
            </a:extLst>
          </p:cNvPr>
          <p:cNvSpPr>
            <a:spLocks noGrp="1"/>
          </p:cNvSpPr>
          <p:nvPr userDrawn="1">
            <p:ph idx="10" hasCustomPrompt="1"/>
          </p:nvPr>
        </p:nvSpPr>
        <p:spPr>
          <a:xfrm>
            <a:off x="8972500" y="2017467"/>
            <a:ext cx="2009637" cy="3366815"/>
          </a:xfrm>
        </p:spPr>
        <p:txBody>
          <a:bodyPr>
            <a:noAutofit/>
          </a:bodyPr>
          <a:lstStyle>
            <a:lvl1pPr marL="0" indent="0">
              <a:buNone/>
              <a:defRPr sz="1400">
                <a:latin typeface="Trebuchet MS" panose="020B0603020202020204" pitchFamily="34" charset="0"/>
              </a:defRPr>
            </a:lvl1pPr>
            <a:lvl2pPr marL="457200" indent="0">
              <a:buNone/>
              <a:defRPr sz="1400">
                <a:latin typeface="Trebuchet MS" panose="020B0603020202020204" pitchFamily="34" charset="0"/>
              </a:defRPr>
            </a:lvl2pPr>
            <a:lvl3pPr marL="914400" indent="0">
              <a:buNone/>
              <a:defRPr sz="1400">
                <a:latin typeface="Trebuchet MS" panose="020B0603020202020204" pitchFamily="34" charset="0"/>
              </a:defRPr>
            </a:lvl3pPr>
            <a:lvl4pPr marL="1371600" indent="0">
              <a:buNone/>
              <a:defRPr sz="1400">
                <a:latin typeface="Trebuchet MS" panose="020B0603020202020204" pitchFamily="34" charset="0"/>
              </a:defRPr>
            </a:lvl4pPr>
            <a:lvl5pPr marL="1828800" indent="0">
              <a:buNone/>
              <a:defRPr sz="1400">
                <a:latin typeface="Trebuchet MS" panose="020B060302020202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F98A077B-AAA1-EEE0-1C6E-450CB2FE1B62}"/>
              </a:ext>
            </a:extLst>
          </p:cNvPr>
          <p:cNvSpPr>
            <a:spLocks noGrp="1"/>
          </p:cNvSpPr>
          <p:nvPr userDrawn="1">
            <p:ph idx="11" hasCustomPrompt="1"/>
          </p:nvPr>
        </p:nvSpPr>
        <p:spPr>
          <a:xfrm>
            <a:off x="5091181" y="2017467"/>
            <a:ext cx="2009637" cy="3366815"/>
          </a:xfrm>
        </p:spPr>
        <p:txBody>
          <a:bodyPr>
            <a:noAutofit/>
          </a:bodyPr>
          <a:lstStyle>
            <a:lvl1pPr marL="0" indent="0">
              <a:buNone/>
              <a:defRPr sz="1400">
                <a:latin typeface="Trebuchet MS" panose="020B0603020202020204" pitchFamily="34" charset="0"/>
              </a:defRPr>
            </a:lvl1pPr>
            <a:lvl2pPr marL="457200" indent="0">
              <a:buNone/>
              <a:defRPr sz="1400">
                <a:latin typeface="Trebuchet MS" panose="020B0603020202020204" pitchFamily="34" charset="0"/>
              </a:defRPr>
            </a:lvl2pPr>
            <a:lvl3pPr marL="914400" indent="0">
              <a:buNone/>
              <a:defRPr sz="1400">
                <a:latin typeface="Trebuchet MS" panose="020B0603020202020204" pitchFamily="34" charset="0"/>
              </a:defRPr>
            </a:lvl3pPr>
            <a:lvl4pPr marL="1371600" indent="0">
              <a:buNone/>
              <a:defRPr sz="1400">
                <a:latin typeface="Trebuchet MS" panose="020B0603020202020204" pitchFamily="34" charset="0"/>
              </a:defRPr>
            </a:lvl4pPr>
            <a:lvl5pPr marL="1828800" indent="0">
              <a:buNone/>
              <a:defRPr sz="1400">
                <a:latin typeface="Trebuchet MS" panose="020B060302020202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085611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6A7F6A3F-E1DD-A246-9A6D-5F9B18BA2588}"/>
              </a:ext>
              <a:ext uri="{C183D7F6-B498-43B3-948B-1728B52AA6E4}">
                <adec:decorative xmlns:adec="http://schemas.microsoft.com/office/drawing/2017/decorative" xmlns="" val="1"/>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 uri="{C183D7F6-B498-43B3-948B-1728B52AA6E4}">
                <adec:decorative xmlns:adec="http://schemas.microsoft.com/office/drawing/2017/decorative" xmlns="" val="1"/>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6" name="Freeform 5">
            <a:extLst>
              <a:ext uri="{FF2B5EF4-FFF2-40B4-BE49-F238E27FC236}">
                <a16:creationId xmlns:a16="http://schemas.microsoft.com/office/drawing/2014/main" id="{D11C9832-A021-954E-A34F-2988D1189AE9}"/>
              </a:ext>
              <a:ext uri="{C183D7F6-B498-43B3-948B-1728B52AA6E4}">
                <adec:decorative xmlns:adec="http://schemas.microsoft.com/office/drawing/2017/decorative" xmlns="" val="1"/>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CD97974-B93C-4C96-B3F6-F69E3D6DE6CA}"/>
              </a:ext>
            </a:extLst>
          </p:cNvPr>
          <p:cNvSpPr>
            <a:spLocks noGrp="1"/>
          </p:cNvSpPr>
          <p:nvPr userDrawn="1">
            <p:ph type="title" hasCustomPrompt="1"/>
          </p:nvPr>
        </p:nvSpPr>
        <p:spPr>
          <a:xfrm>
            <a:off x="1158864" y="102021"/>
            <a:ext cx="9779183" cy="1708825"/>
          </a:xfrm>
        </p:spPr>
        <p:txBody>
          <a:bodyPr anchor="b">
            <a:noAutofit/>
          </a:bodyPr>
          <a:lstStyle>
            <a:lvl1pPr algn="l">
              <a:defRPr sz="6000" b="1">
                <a:latin typeface="+mj-lt"/>
              </a:defRPr>
            </a:lvl1pPr>
          </a:lstStyle>
          <a:p>
            <a:r>
              <a:rPr lang="en-US" dirty="0"/>
              <a:t>Click to add title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userDrawn="1">
            <p:ph idx="1" hasCustomPrompt="1"/>
          </p:nvPr>
        </p:nvSpPr>
        <p:spPr>
          <a:xfrm>
            <a:off x="1158779" y="2017467"/>
            <a:ext cx="2009637" cy="3366815"/>
          </a:xfrm>
        </p:spPr>
        <p:txBody>
          <a:bodyPr>
            <a:noAutofit/>
          </a:bodyPr>
          <a:lstStyle>
            <a:lvl1pPr marL="0" indent="0">
              <a:buNone/>
              <a:defRPr sz="1400">
                <a:latin typeface="Trebuchet MS" panose="020B0603020202020204" pitchFamily="34" charset="0"/>
              </a:defRPr>
            </a:lvl1pPr>
            <a:lvl2pPr marL="457200" indent="0">
              <a:buNone/>
              <a:defRPr sz="1400">
                <a:latin typeface="Trebuchet MS" panose="020B0603020202020204" pitchFamily="34" charset="0"/>
              </a:defRPr>
            </a:lvl2pPr>
            <a:lvl3pPr marL="914400" indent="0">
              <a:buNone/>
              <a:defRPr sz="1400">
                <a:latin typeface="Trebuchet MS" panose="020B0603020202020204" pitchFamily="34" charset="0"/>
              </a:defRPr>
            </a:lvl3pPr>
            <a:lvl4pPr marL="1371600" indent="0">
              <a:buNone/>
              <a:defRPr sz="1400">
                <a:latin typeface="Trebuchet MS" panose="020B0603020202020204" pitchFamily="34" charset="0"/>
              </a:defRPr>
            </a:lvl4pPr>
            <a:lvl5pPr marL="1828800" indent="0">
              <a:buNone/>
              <a:defRPr sz="1400">
                <a:latin typeface="Trebuchet MS" panose="020B060302020202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bg1"/>
                </a:solidFill>
                <a:latin typeface="+mn-lt"/>
              </a:defRPr>
            </a:lvl1pPr>
          </a:lstStyle>
          <a:p>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userDrawn="1">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bg1"/>
                </a:solidFill>
                <a:latin typeface="+mn-lt"/>
              </a:defRPr>
            </a:lvl1pPr>
          </a:lstStyle>
          <a:p>
            <a:fld id="{294A09A9-5501-47C1-A89A-A340965A2BE2}" type="slidenum">
              <a:rPr lang="en-US" smtClean="0"/>
              <a:pPr/>
              <a:t>‹#›</a:t>
            </a:fld>
            <a:endParaRPr lang="en-US" dirty="0"/>
          </a:p>
        </p:txBody>
      </p:sp>
      <p:sp>
        <p:nvSpPr>
          <p:cNvPr id="14" name="Content Placeholder 2">
            <a:extLst>
              <a:ext uri="{FF2B5EF4-FFF2-40B4-BE49-F238E27FC236}">
                <a16:creationId xmlns:a16="http://schemas.microsoft.com/office/drawing/2014/main" id="{D092C34D-7500-223A-A34A-AD783B14D676}"/>
              </a:ext>
            </a:extLst>
          </p:cNvPr>
          <p:cNvSpPr>
            <a:spLocks noGrp="1"/>
          </p:cNvSpPr>
          <p:nvPr userDrawn="1">
            <p:ph idx="10" hasCustomPrompt="1"/>
          </p:nvPr>
        </p:nvSpPr>
        <p:spPr>
          <a:xfrm>
            <a:off x="8972500" y="2017467"/>
            <a:ext cx="2009637" cy="3366815"/>
          </a:xfrm>
        </p:spPr>
        <p:txBody>
          <a:bodyPr>
            <a:noAutofit/>
          </a:bodyPr>
          <a:lstStyle>
            <a:lvl1pPr marL="0" indent="0">
              <a:buNone/>
              <a:defRPr sz="1400">
                <a:latin typeface="Trebuchet MS" panose="020B0603020202020204" pitchFamily="34" charset="0"/>
              </a:defRPr>
            </a:lvl1pPr>
            <a:lvl2pPr marL="457200" indent="0">
              <a:buNone/>
              <a:defRPr sz="1400">
                <a:latin typeface="Trebuchet MS" panose="020B0603020202020204" pitchFamily="34" charset="0"/>
              </a:defRPr>
            </a:lvl2pPr>
            <a:lvl3pPr marL="914400" indent="0">
              <a:buNone/>
              <a:defRPr sz="1400">
                <a:latin typeface="Trebuchet MS" panose="020B0603020202020204" pitchFamily="34" charset="0"/>
              </a:defRPr>
            </a:lvl3pPr>
            <a:lvl4pPr marL="1371600" indent="0">
              <a:buNone/>
              <a:defRPr sz="1400">
                <a:latin typeface="Trebuchet MS" panose="020B0603020202020204" pitchFamily="34" charset="0"/>
              </a:defRPr>
            </a:lvl4pPr>
            <a:lvl5pPr marL="1828800" indent="0">
              <a:buNone/>
              <a:defRPr sz="1400">
                <a:latin typeface="Trebuchet MS" panose="020B060302020202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F98A077B-AAA1-EEE0-1C6E-450CB2FE1B62}"/>
              </a:ext>
            </a:extLst>
          </p:cNvPr>
          <p:cNvSpPr>
            <a:spLocks noGrp="1"/>
          </p:cNvSpPr>
          <p:nvPr userDrawn="1">
            <p:ph idx="11" hasCustomPrompt="1"/>
          </p:nvPr>
        </p:nvSpPr>
        <p:spPr>
          <a:xfrm>
            <a:off x="5091181" y="2017467"/>
            <a:ext cx="2009637" cy="3366815"/>
          </a:xfrm>
        </p:spPr>
        <p:txBody>
          <a:bodyPr>
            <a:noAutofit/>
          </a:bodyPr>
          <a:lstStyle>
            <a:lvl1pPr marL="0" indent="0">
              <a:buNone/>
              <a:defRPr sz="1400">
                <a:latin typeface="Trebuchet MS" panose="020B0603020202020204" pitchFamily="34" charset="0"/>
              </a:defRPr>
            </a:lvl1pPr>
            <a:lvl2pPr marL="457200" indent="0">
              <a:buNone/>
              <a:defRPr sz="1400">
                <a:latin typeface="Trebuchet MS" panose="020B0603020202020204" pitchFamily="34" charset="0"/>
              </a:defRPr>
            </a:lvl2pPr>
            <a:lvl3pPr marL="914400" indent="0">
              <a:buNone/>
              <a:defRPr sz="1400">
                <a:latin typeface="Trebuchet MS" panose="020B0603020202020204" pitchFamily="34" charset="0"/>
              </a:defRPr>
            </a:lvl3pPr>
            <a:lvl4pPr marL="1371600" indent="0">
              <a:buNone/>
              <a:defRPr sz="1400">
                <a:latin typeface="Trebuchet MS" panose="020B0603020202020204" pitchFamily="34" charset="0"/>
              </a:defRPr>
            </a:lvl4pPr>
            <a:lvl5pPr marL="1828800" indent="0">
              <a:buNone/>
              <a:defRPr sz="1400">
                <a:latin typeface="Trebuchet MS" panose="020B060302020202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560636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Right Image">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C10D125-AB73-D276-4947-94204736A30D}"/>
              </a:ext>
              <a:ext uri="{C183D7F6-B498-43B3-948B-1728B52AA6E4}">
                <adec:decorative xmlns:adec="http://schemas.microsoft.com/office/drawing/2017/decorative" xmlns="" val="1"/>
              </a:ext>
            </a:extLst>
          </p:cNvPr>
          <p:cNvGrpSpPr/>
          <p:nvPr userDrawn="1"/>
        </p:nvGrpSpPr>
        <p:grpSpPr>
          <a:xfrm flipH="1">
            <a:off x="1" y="0"/>
            <a:ext cx="12191999" cy="6858000"/>
            <a:chOff x="1" y="0"/>
            <a:chExt cx="12191999" cy="6858000"/>
          </a:xfrm>
        </p:grpSpPr>
        <p:sp>
          <p:nvSpPr>
            <p:cNvPr id="4" name="Freeform 3">
              <a:extLst>
                <a:ext uri="{FF2B5EF4-FFF2-40B4-BE49-F238E27FC236}">
                  <a16:creationId xmlns:a16="http://schemas.microsoft.com/office/drawing/2014/main" id="{6A7F6A3F-E1DD-A246-9A6D-5F9B18BA2588}"/>
                </a:ext>
                <a:ext uri="{C183D7F6-B498-43B3-948B-1728B52AA6E4}">
                  <adec:decorative xmlns:adec="http://schemas.microsoft.com/office/drawing/2017/decorative" xmlns="" val="1"/>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 uri="{C183D7F6-B498-43B3-948B-1728B52AA6E4}">
                  <adec:decorative xmlns:adec="http://schemas.microsoft.com/office/drawing/2017/decorative" xmlns="" val="1"/>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6" name="Freeform 5">
              <a:extLst>
                <a:ext uri="{FF2B5EF4-FFF2-40B4-BE49-F238E27FC236}">
                  <a16:creationId xmlns:a16="http://schemas.microsoft.com/office/drawing/2014/main" id="{D11C9832-A021-954E-A34F-2988D1189AE9}"/>
                </a:ext>
                <a:ext uri="{C183D7F6-B498-43B3-948B-1728B52AA6E4}">
                  <adec:decorative xmlns:adec="http://schemas.microsoft.com/office/drawing/2017/decorative" xmlns="" val="1"/>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9" name="Group 8">
              <a:extLst>
                <a:ext uri="{FF2B5EF4-FFF2-40B4-BE49-F238E27FC236}">
                  <a16:creationId xmlns:a16="http://schemas.microsoft.com/office/drawing/2014/main" id="{9861BC34-DFBF-2D4F-B463-FCFBC08391FF}"/>
                </a:ext>
                <a:ext uri="{C183D7F6-B498-43B3-948B-1728B52AA6E4}">
                  <adec:decorative xmlns:adec="http://schemas.microsoft.com/office/drawing/2017/decorative" xmlns="" val="1"/>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1167492" y="1371600"/>
            <a:ext cx="5486400" cy="4114800"/>
          </a:xfrm>
        </p:spPr>
        <p:txBody>
          <a:bodyPr anchor="ctr" anchorCtr="0">
            <a:noAutofit/>
          </a:bodyPr>
          <a:lstStyle>
            <a:lvl1pPr>
              <a:defRPr sz="6000" b="1">
                <a:latin typeface="+mj-lt"/>
              </a:defRPr>
            </a:lvl1pPr>
          </a:lstStyle>
          <a:p>
            <a:r>
              <a:rPr lang="en-US" dirty="0"/>
              <a:t>Click to add title</a:t>
            </a:r>
          </a:p>
        </p:txBody>
      </p:sp>
      <p:sp>
        <p:nvSpPr>
          <p:cNvPr id="15" name="Picture Placeholder 14">
            <a:extLst>
              <a:ext uri="{FF2B5EF4-FFF2-40B4-BE49-F238E27FC236}">
                <a16:creationId xmlns:a16="http://schemas.microsoft.com/office/drawing/2014/main" id="{3124234B-E1C4-2616-9993-A23142AA69B2}"/>
              </a:ext>
            </a:extLst>
          </p:cNvPr>
          <p:cNvSpPr>
            <a:spLocks noGrp="1"/>
          </p:cNvSpPr>
          <p:nvPr>
            <p:ph type="pic" sz="quarter" idx="10"/>
          </p:nvPr>
        </p:nvSpPr>
        <p:spPr>
          <a:xfrm>
            <a:off x="7183438" y="1168400"/>
            <a:ext cx="4500562" cy="4521200"/>
          </a:xfrm>
          <a:prstGeom prst="ellipse">
            <a:avLst/>
          </a:prstGeom>
          <a:solidFill>
            <a:schemeClr val="accent2"/>
          </a:solidFill>
        </p:spPr>
        <p:txBody>
          <a:bodyPr/>
          <a:lstStyle>
            <a:lvl1pPr marL="0" indent="0" algn="ctr">
              <a:buNone/>
              <a:defRPr sz="2000"/>
            </a:lvl1pPr>
          </a:lstStyle>
          <a:p>
            <a:r>
              <a:rPr lang="en-US"/>
              <a:t>Click icon to add picture</a:t>
            </a:r>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bg1"/>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442551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Left Image">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C10D125-AB73-D276-4947-94204736A30D}"/>
              </a:ext>
              <a:ext uri="{C183D7F6-B498-43B3-948B-1728B52AA6E4}">
                <adec:decorative xmlns:adec="http://schemas.microsoft.com/office/drawing/2017/decorative" xmlns="" val="1"/>
              </a:ext>
            </a:extLst>
          </p:cNvPr>
          <p:cNvGrpSpPr/>
          <p:nvPr userDrawn="1"/>
        </p:nvGrpSpPr>
        <p:grpSpPr>
          <a:xfrm>
            <a:off x="1" y="0"/>
            <a:ext cx="12191999" cy="6858000"/>
            <a:chOff x="1" y="0"/>
            <a:chExt cx="12191999" cy="6858000"/>
          </a:xfrm>
        </p:grpSpPr>
        <p:sp>
          <p:nvSpPr>
            <p:cNvPr id="4" name="Freeform 3">
              <a:extLst>
                <a:ext uri="{FF2B5EF4-FFF2-40B4-BE49-F238E27FC236}">
                  <a16:creationId xmlns:a16="http://schemas.microsoft.com/office/drawing/2014/main" id="{6A7F6A3F-E1DD-A246-9A6D-5F9B18BA2588}"/>
                </a:ext>
                <a:ext uri="{C183D7F6-B498-43B3-948B-1728B52AA6E4}">
                  <adec:decorative xmlns:adec="http://schemas.microsoft.com/office/drawing/2017/decorative" xmlns="" val="1"/>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 uri="{C183D7F6-B498-43B3-948B-1728B52AA6E4}">
                  <adec:decorative xmlns:adec="http://schemas.microsoft.com/office/drawing/2017/decorative" xmlns="" val="1"/>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6" name="Freeform 5">
              <a:extLst>
                <a:ext uri="{FF2B5EF4-FFF2-40B4-BE49-F238E27FC236}">
                  <a16:creationId xmlns:a16="http://schemas.microsoft.com/office/drawing/2014/main" id="{D11C9832-A021-954E-A34F-2988D1189AE9}"/>
                </a:ext>
                <a:ext uri="{C183D7F6-B498-43B3-948B-1728B52AA6E4}">
                  <adec:decorative xmlns:adec="http://schemas.microsoft.com/office/drawing/2017/decorative" xmlns="" val="1"/>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5943600" y="457200"/>
            <a:ext cx="5120640" cy="3200400"/>
          </a:xfrm>
        </p:spPr>
        <p:txBody>
          <a:bodyPr anchor="b" anchorCtr="0">
            <a:noAutofit/>
          </a:bodyPr>
          <a:lstStyle>
            <a:lvl1pPr>
              <a:defRPr sz="6000" b="1">
                <a:latin typeface="+mj-lt"/>
              </a:defRPr>
            </a:lvl1pPr>
          </a:lstStyle>
          <a:p>
            <a:r>
              <a:rPr lang="en-US" dirty="0"/>
              <a:t>Click to add title</a:t>
            </a:r>
          </a:p>
        </p:txBody>
      </p:sp>
      <p:sp>
        <p:nvSpPr>
          <p:cNvPr id="3" name="Subtitle 2">
            <a:extLst>
              <a:ext uri="{FF2B5EF4-FFF2-40B4-BE49-F238E27FC236}">
                <a16:creationId xmlns:a16="http://schemas.microsoft.com/office/drawing/2014/main" id="{8763DBBF-E63D-81E5-E7CE-32F6F2C2F935}"/>
              </a:ext>
            </a:extLst>
          </p:cNvPr>
          <p:cNvSpPr>
            <a:spLocks noGrp="1"/>
          </p:cNvSpPr>
          <p:nvPr>
            <p:ph type="subTitle" idx="1" hasCustomPrompt="1"/>
          </p:nvPr>
        </p:nvSpPr>
        <p:spPr>
          <a:xfrm>
            <a:off x="5943598" y="3657600"/>
            <a:ext cx="5120640" cy="1828800"/>
          </a:xfrm>
        </p:spPr>
        <p:txBody>
          <a:bodyPr anchor="t" anchorCtr="0">
            <a:noAutofit/>
          </a:bodyPr>
          <a:lstStyle>
            <a:lvl1pPr marL="0" indent="0" algn="l">
              <a:buNone/>
              <a:defRPr sz="32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5" name="Picture Placeholder 14">
            <a:extLst>
              <a:ext uri="{FF2B5EF4-FFF2-40B4-BE49-F238E27FC236}">
                <a16:creationId xmlns:a16="http://schemas.microsoft.com/office/drawing/2014/main" id="{64033732-ADA1-C540-7276-3FF5CDEF2C5E}"/>
              </a:ext>
            </a:extLst>
          </p:cNvPr>
          <p:cNvSpPr>
            <a:spLocks noGrp="1"/>
          </p:cNvSpPr>
          <p:nvPr>
            <p:ph type="pic" sz="quarter" idx="10"/>
          </p:nvPr>
        </p:nvSpPr>
        <p:spPr>
          <a:xfrm>
            <a:off x="904238" y="1157224"/>
            <a:ext cx="4500562" cy="4521200"/>
          </a:xfrm>
          <a:prstGeom prst="ellipse">
            <a:avLst/>
          </a:prstGeom>
          <a:solidFill>
            <a:schemeClr val="accent5">
              <a:lumMod val="90000"/>
            </a:schemeClr>
          </a:solidFill>
        </p:spPr>
        <p:txBody>
          <a:bodyPr/>
          <a:lstStyle>
            <a:lvl1pPr marL="0" indent="0" algn="ctr">
              <a:buNone/>
              <a:defRPr sz="2000"/>
            </a:lvl1pPr>
          </a:lstStyle>
          <a:p>
            <a:r>
              <a:rPr lang="en-US"/>
              <a:t>Click icon to add picture</a:t>
            </a:r>
            <a:endParaRPr lang="en-US" dirty="0"/>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r>
              <a:rPr lang="en-US" dirty="0"/>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bg1"/>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7639537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Left Image">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C10D125-AB73-D276-4947-94204736A30D}"/>
              </a:ext>
              <a:ext uri="{C183D7F6-B498-43B3-948B-1728B52AA6E4}">
                <adec:decorative xmlns:adec="http://schemas.microsoft.com/office/drawing/2017/decorative" xmlns="" val="1"/>
              </a:ext>
            </a:extLst>
          </p:cNvPr>
          <p:cNvGrpSpPr/>
          <p:nvPr userDrawn="1"/>
        </p:nvGrpSpPr>
        <p:grpSpPr>
          <a:xfrm>
            <a:off x="1" y="0"/>
            <a:ext cx="12191999" cy="6858000"/>
            <a:chOff x="1" y="0"/>
            <a:chExt cx="12191999" cy="6858000"/>
          </a:xfrm>
        </p:grpSpPr>
        <p:sp>
          <p:nvSpPr>
            <p:cNvPr id="4" name="Freeform 3">
              <a:extLst>
                <a:ext uri="{FF2B5EF4-FFF2-40B4-BE49-F238E27FC236}">
                  <a16:creationId xmlns:a16="http://schemas.microsoft.com/office/drawing/2014/main" id="{6A7F6A3F-E1DD-A246-9A6D-5F9B18BA2588}"/>
                </a:ext>
                <a:ext uri="{C183D7F6-B498-43B3-948B-1728B52AA6E4}">
                  <adec:decorative xmlns:adec="http://schemas.microsoft.com/office/drawing/2017/decorative" xmlns="" val="1"/>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 uri="{C183D7F6-B498-43B3-948B-1728B52AA6E4}">
                  <adec:decorative xmlns:adec="http://schemas.microsoft.com/office/drawing/2017/decorative" xmlns="" val="1"/>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6" name="Freeform 5">
              <a:extLst>
                <a:ext uri="{FF2B5EF4-FFF2-40B4-BE49-F238E27FC236}">
                  <a16:creationId xmlns:a16="http://schemas.microsoft.com/office/drawing/2014/main" id="{D11C9832-A021-954E-A34F-2988D1189AE9}"/>
                </a:ext>
                <a:ext uri="{C183D7F6-B498-43B3-948B-1728B52AA6E4}">
                  <adec:decorative xmlns:adec="http://schemas.microsoft.com/office/drawing/2017/decorative" xmlns="" val="1"/>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5943600" y="457200"/>
            <a:ext cx="5120640" cy="3200400"/>
          </a:xfrm>
        </p:spPr>
        <p:txBody>
          <a:bodyPr anchor="b" anchorCtr="0">
            <a:noAutofit/>
          </a:bodyPr>
          <a:lstStyle>
            <a:lvl1pPr>
              <a:defRPr sz="6000" b="1">
                <a:latin typeface="+mj-lt"/>
              </a:defRPr>
            </a:lvl1pPr>
          </a:lstStyle>
          <a:p>
            <a:r>
              <a:rPr lang="en-US" dirty="0"/>
              <a:t>Click to add title</a:t>
            </a:r>
          </a:p>
        </p:txBody>
      </p:sp>
      <p:sp>
        <p:nvSpPr>
          <p:cNvPr id="3" name="Subtitle 2">
            <a:extLst>
              <a:ext uri="{FF2B5EF4-FFF2-40B4-BE49-F238E27FC236}">
                <a16:creationId xmlns:a16="http://schemas.microsoft.com/office/drawing/2014/main" id="{8763DBBF-E63D-81E5-E7CE-32F6F2C2F935}"/>
              </a:ext>
            </a:extLst>
          </p:cNvPr>
          <p:cNvSpPr>
            <a:spLocks noGrp="1"/>
          </p:cNvSpPr>
          <p:nvPr>
            <p:ph type="subTitle" idx="1" hasCustomPrompt="1"/>
          </p:nvPr>
        </p:nvSpPr>
        <p:spPr>
          <a:xfrm>
            <a:off x="5943598" y="3657600"/>
            <a:ext cx="5120640" cy="1828800"/>
          </a:xfrm>
        </p:spPr>
        <p:txBody>
          <a:bodyPr anchor="t" anchorCtr="0">
            <a:noAutofit/>
          </a:bodyPr>
          <a:lstStyle>
            <a:lvl1pPr marL="0" indent="0" algn="l">
              <a:buNone/>
              <a:defRPr sz="32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5" name="Picture Placeholder 14">
            <a:extLst>
              <a:ext uri="{FF2B5EF4-FFF2-40B4-BE49-F238E27FC236}">
                <a16:creationId xmlns:a16="http://schemas.microsoft.com/office/drawing/2014/main" id="{64033732-ADA1-C540-7276-3FF5CDEF2C5E}"/>
              </a:ext>
            </a:extLst>
          </p:cNvPr>
          <p:cNvSpPr>
            <a:spLocks noGrp="1"/>
          </p:cNvSpPr>
          <p:nvPr>
            <p:ph type="pic" sz="quarter" idx="10"/>
          </p:nvPr>
        </p:nvSpPr>
        <p:spPr>
          <a:xfrm>
            <a:off x="904238" y="1157224"/>
            <a:ext cx="4500562" cy="4521200"/>
          </a:xfrm>
          <a:prstGeom prst="ellipse">
            <a:avLst/>
          </a:prstGeom>
          <a:solidFill>
            <a:schemeClr val="accent5">
              <a:lumMod val="90000"/>
            </a:schemeClr>
          </a:solidFill>
        </p:spPr>
        <p:txBody>
          <a:bodyPr/>
          <a:lstStyle>
            <a:lvl1pPr marL="0" indent="0" algn="ctr">
              <a:buNone/>
              <a:defRPr sz="2000"/>
            </a:lvl1pPr>
          </a:lstStyle>
          <a:p>
            <a:r>
              <a:rPr lang="en-US"/>
              <a:t>Click icon to add picture</a:t>
            </a:r>
            <a:endParaRPr lang="en-US" dirty="0"/>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r>
              <a:rPr lang="en-US" dirty="0"/>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bg1"/>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1405543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Section titl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5FBCE6F-2AA9-31FE-8148-33B480735599}"/>
              </a:ext>
              <a:ext uri="{C183D7F6-B498-43B3-948B-1728B52AA6E4}">
                <adec:decorative xmlns:adec="http://schemas.microsoft.com/office/drawing/2017/decorative" xmlns="" val="1"/>
              </a:ext>
            </a:extLst>
          </p:cNvPr>
          <p:cNvGrpSpPr/>
          <p:nvPr userDrawn="1"/>
        </p:nvGrpSpPr>
        <p:grpSpPr>
          <a:xfrm>
            <a:off x="0" y="0"/>
            <a:ext cx="12192000" cy="6858000"/>
            <a:chOff x="0" y="0"/>
            <a:chExt cx="12192000" cy="6858000"/>
          </a:xfrm>
        </p:grpSpPr>
        <p:sp>
          <p:nvSpPr>
            <p:cNvPr id="23" name="Freeform 22">
              <a:extLst>
                <a:ext uri="{FF2B5EF4-FFF2-40B4-BE49-F238E27FC236}">
                  <a16:creationId xmlns:a16="http://schemas.microsoft.com/office/drawing/2014/main" id="{067EACEC-C2DD-EA42-8504-176673AD1F20}"/>
                </a:ext>
              </a:extLst>
            </p:cNvPr>
            <p:cNvSpPr/>
            <p:nvPr userDrawn="1"/>
          </p:nvSpPr>
          <p:spPr>
            <a:xfrm>
              <a:off x="0" y="0"/>
              <a:ext cx="8025490" cy="6858000"/>
            </a:xfrm>
            <a:custGeom>
              <a:avLst/>
              <a:gdLst>
                <a:gd name="connsiteX0" fmla="*/ 0 w 8025490"/>
                <a:gd name="connsiteY0" fmla="*/ 0 h 6858000"/>
                <a:gd name="connsiteX1" fmla="*/ 4596490 w 8025490"/>
                <a:gd name="connsiteY1" fmla="*/ 0 h 6858000"/>
                <a:gd name="connsiteX2" fmla="*/ 8025490 w 8025490"/>
                <a:gd name="connsiteY2" fmla="*/ 3429000 h 6858000"/>
                <a:gd name="connsiteX3" fmla="*/ 4596490 w 8025490"/>
                <a:gd name="connsiteY3" fmla="*/ 6858000 h 6858000"/>
                <a:gd name="connsiteX4" fmla="*/ 0 w 80254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5490" h="6858000">
                  <a:moveTo>
                    <a:pt x="0" y="0"/>
                  </a:moveTo>
                  <a:lnTo>
                    <a:pt x="4596490" y="0"/>
                  </a:lnTo>
                  <a:cubicBezTo>
                    <a:pt x="6490274" y="0"/>
                    <a:pt x="8025490" y="1535216"/>
                    <a:pt x="8025490" y="3429000"/>
                  </a:cubicBezTo>
                  <a:cubicBezTo>
                    <a:pt x="8025490" y="5322784"/>
                    <a:pt x="6490274" y="6858000"/>
                    <a:pt x="4596490" y="6858000"/>
                  </a:cubicBez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6" name="Group 5">
              <a:extLst>
                <a:ext uri="{FF2B5EF4-FFF2-40B4-BE49-F238E27FC236}">
                  <a16:creationId xmlns:a16="http://schemas.microsoft.com/office/drawing/2014/main" id="{89843C7E-5704-7A46-8974-F3BFA42E7310}"/>
                </a:ext>
              </a:extLst>
            </p:cNvPr>
            <p:cNvGrpSpPr/>
            <p:nvPr userDrawn="1"/>
          </p:nvGrpSpPr>
          <p:grpSpPr>
            <a:xfrm rot="16200000">
              <a:off x="8286528" y="2207195"/>
              <a:ext cx="3032351" cy="2443610"/>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7" name="Freeform 16">
              <a:extLst>
                <a:ext uri="{FF2B5EF4-FFF2-40B4-BE49-F238E27FC236}">
                  <a16:creationId xmlns:a16="http://schemas.microsoft.com/office/drawing/2014/main" id="{0B179973-08D2-EF40-B516-35E75E906394}"/>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6C811FF3-E48A-194D-8022-65F8C3A17449}"/>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1167494" y="177553"/>
            <a:ext cx="6245912" cy="3269447"/>
          </a:xfrm>
        </p:spPr>
        <p:txBody>
          <a:bodyPr bIns="0" anchor="b">
            <a:noAutofit/>
          </a:bodyPr>
          <a:lstStyle>
            <a:lvl1pPr algn="l">
              <a:defRPr sz="6000" b="1">
                <a:solidFill>
                  <a:schemeClr val="bg1"/>
                </a:solidFill>
                <a:latin typeface="+mj-lt"/>
              </a:defRPr>
            </a:lvl1pPr>
          </a:lstStyle>
          <a:p>
            <a:r>
              <a:rPr lang="en-US" dirty="0"/>
              <a:t>Click to add title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1167494" y="3492896"/>
            <a:ext cx="6245912" cy="912850"/>
          </a:xfrm>
        </p:spPr>
        <p:txBody>
          <a:bodyPr anchor="ctr" anchorCtr="0">
            <a:noAutofit/>
          </a:bodyPr>
          <a:lstStyle>
            <a:lvl1pPr marL="0" indent="0" algn="l">
              <a:buNone/>
              <a:defRPr sz="3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3574189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xt" type="secHead">
  <p:cSld name="SECTION_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838200" y="437985"/>
            <a:ext cx="10515600" cy="95989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2"/>
              </a:buClr>
              <a:buSzPts val="6000"/>
              <a:buFont typeface="Trebuchet MS"/>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3"/>
          <p:cNvSpPr txBox="1">
            <a:spLocks noGrp="1"/>
          </p:cNvSpPr>
          <p:nvPr>
            <p:ph type="body" idx="1"/>
          </p:nvPr>
        </p:nvSpPr>
        <p:spPr>
          <a:xfrm>
            <a:off x="838200" y="1852302"/>
            <a:ext cx="10515600" cy="4205598"/>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Trebuchet MS"/>
                <a:ea typeface="Trebuchet MS"/>
                <a:cs typeface="Trebuchet MS"/>
                <a:sym typeface="Trebuchet MS"/>
              </a:defRPr>
            </a:lvl1pPr>
            <a:lvl2pPr marL="914400" marR="0" lvl="1" indent="-375285" algn="l" rtl="0">
              <a:lnSpc>
                <a:spcPct val="90000"/>
              </a:lnSpc>
              <a:spcBef>
                <a:spcPts val="500"/>
              </a:spcBef>
              <a:spcAft>
                <a:spcPts val="0"/>
              </a:spcAft>
              <a:buClr>
                <a:schemeClr val="dk1"/>
              </a:buClr>
              <a:buSzPts val="2310"/>
              <a:buFont typeface="Noto Sans Symbols"/>
              <a:buChar char="⮚"/>
              <a:defRPr sz="3300" b="0" i="0" u="none" strike="noStrike" cap="none">
                <a:solidFill>
                  <a:schemeClr val="dk1"/>
                </a:solidFill>
                <a:latin typeface="Trebuchet MS"/>
                <a:ea typeface="Trebuchet MS"/>
                <a:cs typeface="Trebuchet MS"/>
                <a:sym typeface="Trebuchet MS"/>
              </a:defRPr>
            </a:lvl2pPr>
            <a:lvl3pPr marL="1371600" marR="0" lvl="2" indent="-400050" algn="l" rtl="0">
              <a:lnSpc>
                <a:spcPct val="90000"/>
              </a:lnSpc>
              <a:spcBef>
                <a:spcPts val="500"/>
              </a:spcBef>
              <a:spcAft>
                <a:spcPts val="0"/>
              </a:spcAft>
              <a:buClr>
                <a:schemeClr val="dk1"/>
              </a:buClr>
              <a:buSzPts val="2700"/>
              <a:buFont typeface="Noto Sans Symbols"/>
              <a:buChar char="▪"/>
              <a:defRPr sz="2700" b="0" i="0" u="none" strike="noStrike" cap="none">
                <a:solidFill>
                  <a:schemeClr val="dk1"/>
                </a:solidFill>
                <a:latin typeface="Trebuchet MS"/>
                <a:ea typeface="Trebuchet MS"/>
                <a:cs typeface="Trebuchet MS"/>
                <a:sym typeface="Trebuchet MS"/>
              </a:defRPr>
            </a:lvl3pPr>
            <a:lvl4pPr marL="1828800" marR="0" lvl="3"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rebuchet MS"/>
                <a:ea typeface="Trebuchet MS"/>
                <a:cs typeface="Trebuchet MS"/>
                <a:sym typeface="Trebuchet MS"/>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7" name="Google Shape;17;p3"/>
          <p:cNvSpPr txBox="1">
            <a:spLocks noGrp="1"/>
          </p:cNvSpPr>
          <p:nvPr>
            <p:ph type="sldNum" idx="12"/>
          </p:nvPr>
        </p:nvSpPr>
        <p:spPr>
          <a:xfrm>
            <a:off x="9174126" y="637368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2 Column Content">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4DB56B5-5DD7-95E3-52B2-EDC4B3F13058}"/>
              </a:ext>
              <a:ext uri="{C183D7F6-B498-43B3-948B-1728B52AA6E4}">
                <adec:decorative xmlns:adec="http://schemas.microsoft.com/office/drawing/2017/decorative" xmlns="" val="1"/>
              </a:ext>
            </a:extLst>
          </p:cNvPr>
          <p:cNvGrpSpPr/>
          <p:nvPr userDrawn="1"/>
        </p:nvGrpSpPr>
        <p:grpSpPr>
          <a:xfrm>
            <a:off x="1" y="0"/>
            <a:ext cx="12191999" cy="6858000"/>
            <a:chOff x="1" y="0"/>
            <a:chExt cx="12191999" cy="6858000"/>
          </a:xfrm>
        </p:grpSpPr>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Freeform 5">
              <a:extLst>
                <a:ext uri="{FF2B5EF4-FFF2-40B4-BE49-F238E27FC236}">
                  <a16:creationId xmlns:a16="http://schemas.microsoft.com/office/drawing/2014/main" id="{D11C9832-A021-954E-A34F-2988D1189AE9}"/>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1167492" y="136526"/>
            <a:ext cx="9601200" cy="1653371"/>
          </a:xfrm>
        </p:spPr>
        <p:txBody>
          <a:bodyPr anchor="b">
            <a:noAutofit/>
          </a:bodyPr>
          <a:lstStyle>
            <a:lvl1pPr algn="l">
              <a:defRPr sz="6000" b="1">
                <a:latin typeface="+mj-lt"/>
              </a:defRPr>
            </a:lvl1pPr>
          </a:lstStyle>
          <a:p>
            <a:r>
              <a:rPr lang="en-US" dirty="0"/>
              <a:t>Click to add title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hasCustomPrompt="1"/>
          </p:nvPr>
        </p:nvSpPr>
        <p:spPr>
          <a:xfrm>
            <a:off x="1167493" y="2023984"/>
            <a:ext cx="4663440" cy="3332832"/>
          </a:xfrm>
        </p:spPr>
        <p:txBody>
          <a:bodyPr>
            <a:normAutofit/>
          </a:bodyPr>
          <a:lstStyle>
            <a:lvl1pPr marL="0" indent="0">
              <a:spcBef>
                <a:spcPts val="1000"/>
              </a:spcBef>
              <a:buFont typeface="Arial" panose="020B0604020202020204" pitchFamily="34" charset="0"/>
              <a:buNone/>
              <a:defRPr sz="2000">
                <a:latin typeface="Trebuchet MS" panose="020B0603020202020204" pitchFamily="34" charset="0"/>
              </a:defRPr>
            </a:lvl1pPr>
            <a:lvl2pPr marL="283464" indent="-283464">
              <a:spcBef>
                <a:spcPts val="1000"/>
              </a:spcBef>
              <a:buFont typeface="Arial" panose="020B0604020202020204" pitchFamily="34" charset="0"/>
              <a:buChar char="•"/>
              <a:defRPr sz="2000">
                <a:latin typeface="Trebuchet MS" panose="020B0603020202020204" pitchFamily="34" charset="0"/>
              </a:defRPr>
            </a:lvl2pPr>
            <a:lvl3pPr marL="566928" indent="-283464">
              <a:spcBef>
                <a:spcPts val="1000"/>
              </a:spcBef>
              <a:buFont typeface="Arial" panose="020B0604020202020204" pitchFamily="34" charset="0"/>
              <a:buChar char="•"/>
              <a:defRPr sz="2000">
                <a:latin typeface="Trebuchet MS" panose="020B0603020202020204" pitchFamily="34" charset="0"/>
              </a:defRPr>
            </a:lvl3pPr>
            <a:lvl4pPr marL="850392" indent="-283464">
              <a:spcBef>
                <a:spcPts val="1000"/>
              </a:spcBef>
              <a:buFont typeface="Arial" panose="020B0604020202020204" pitchFamily="34" charset="0"/>
              <a:buChar char="•"/>
              <a:defRPr sz="2000">
                <a:latin typeface="Trebuchet MS" panose="020B0603020202020204" pitchFamily="34" charset="0"/>
              </a:defRPr>
            </a:lvl4pPr>
            <a:lvl5pPr marL="1133856" indent="-283464">
              <a:spcBef>
                <a:spcPts val="1000"/>
              </a:spcBef>
              <a:buFont typeface="Arial" panose="020B0604020202020204" pitchFamily="34" charset="0"/>
              <a:buChar char="•"/>
              <a:defRPr sz="2000">
                <a:latin typeface="Trebuchet MS" panose="020B060302020202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94CA559C-3355-DE44-ACF9-BDB6083C4225}"/>
              </a:ext>
            </a:extLst>
          </p:cNvPr>
          <p:cNvSpPr>
            <a:spLocks noGrp="1"/>
          </p:cNvSpPr>
          <p:nvPr>
            <p:ph idx="10" hasCustomPrompt="1"/>
          </p:nvPr>
        </p:nvSpPr>
        <p:spPr>
          <a:xfrm>
            <a:off x="6283235" y="2023984"/>
            <a:ext cx="4663440" cy="3332832"/>
          </a:xfrm>
        </p:spPr>
        <p:txBody>
          <a:bodyPr>
            <a:normAutofit/>
          </a:bodyPr>
          <a:lstStyle>
            <a:lvl1pPr marL="0" indent="0">
              <a:spcBef>
                <a:spcPts val="1000"/>
              </a:spcBef>
              <a:buFont typeface="Arial" panose="020B0604020202020204" pitchFamily="34" charset="0"/>
              <a:buNone/>
              <a:defRPr sz="2000">
                <a:latin typeface="Trebuchet MS" panose="020B0603020202020204" pitchFamily="34" charset="0"/>
              </a:defRPr>
            </a:lvl1pPr>
            <a:lvl2pPr marL="283464" indent="-283464">
              <a:spcBef>
                <a:spcPts val="1000"/>
              </a:spcBef>
              <a:buFont typeface="Arial" panose="020B0604020202020204" pitchFamily="34" charset="0"/>
              <a:buChar char="•"/>
              <a:defRPr sz="2000">
                <a:latin typeface="Trebuchet MS" panose="020B0603020202020204" pitchFamily="34" charset="0"/>
              </a:defRPr>
            </a:lvl2pPr>
            <a:lvl3pPr marL="566928" indent="-283464">
              <a:spcBef>
                <a:spcPts val="1000"/>
              </a:spcBef>
              <a:buFont typeface="Arial" panose="020B0604020202020204" pitchFamily="34" charset="0"/>
              <a:buChar char="•"/>
              <a:defRPr sz="2000">
                <a:latin typeface="Trebuchet MS" panose="020B0603020202020204" pitchFamily="34" charset="0"/>
              </a:defRPr>
            </a:lvl3pPr>
            <a:lvl4pPr marL="850392" indent="-283464">
              <a:spcBef>
                <a:spcPts val="1000"/>
              </a:spcBef>
              <a:buFont typeface="Arial" panose="020B0604020202020204" pitchFamily="34" charset="0"/>
              <a:buChar char="•"/>
              <a:defRPr sz="2000">
                <a:latin typeface="Trebuchet MS" panose="020B0603020202020204" pitchFamily="34" charset="0"/>
              </a:defRPr>
            </a:lvl4pPr>
            <a:lvl5pPr marL="1133856" indent="-283464">
              <a:spcBef>
                <a:spcPts val="1000"/>
              </a:spcBef>
              <a:buFont typeface="Arial" panose="020B0604020202020204" pitchFamily="34" charset="0"/>
              <a:buChar char="•"/>
              <a:defRPr sz="2000">
                <a:latin typeface="Trebuchet MS" panose="020B060302020202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bg1"/>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596832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2 Column Content">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4DB56B5-5DD7-95E3-52B2-EDC4B3F13058}"/>
              </a:ext>
              <a:ext uri="{C183D7F6-B498-43B3-948B-1728B52AA6E4}">
                <adec:decorative xmlns:adec="http://schemas.microsoft.com/office/drawing/2017/decorative" xmlns="" val="1"/>
              </a:ext>
            </a:extLst>
          </p:cNvPr>
          <p:cNvGrpSpPr/>
          <p:nvPr userDrawn="1"/>
        </p:nvGrpSpPr>
        <p:grpSpPr>
          <a:xfrm>
            <a:off x="1" y="0"/>
            <a:ext cx="12191999" cy="6858000"/>
            <a:chOff x="1" y="0"/>
            <a:chExt cx="12191999" cy="6858000"/>
          </a:xfrm>
        </p:grpSpPr>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Freeform 5">
              <a:extLst>
                <a:ext uri="{FF2B5EF4-FFF2-40B4-BE49-F238E27FC236}">
                  <a16:creationId xmlns:a16="http://schemas.microsoft.com/office/drawing/2014/main" id="{D11C9832-A021-954E-A34F-2988D1189AE9}"/>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1167492" y="136526"/>
            <a:ext cx="9601200" cy="1653371"/>
          </a:xfrm>
        </p:spPr>
        <p:txBody>
          <a:bodyPr anchor="b">
            <a:noAutofit/>
          </a:bodyPr>
          <a:lstStyle>
            <a:lvl1pPr algn="l">
              <a:defRPr sz="6000" b="1">
                <a:latin typeface="+mj-lt"/>
              </a:defRPr>
            </a:lvl1pPr>
          </a:lstStyle>
          <a:p>
            <a:r>
              <a:rPr lang="en-US" dirty="0"/>
              <a:t>Click to add title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hasCustomPrompt="1"/>
          </p:nvPr>
        </p:nvSpPr>
        <p:spPr>
          <a:xfrm>
            <a:off x="1167493" y="2023984"/>
            <a:ext cx="4663440" cy="3332832"/>
          </a:xfrm>
        </p:spPr>
        <p:txBody>
          <a:bodyPr>
            <a:normAutofit/>
          </a:bodyPr>
          <a:lstStyle>
            <a:lvl1pPr marL="0" indent="0">
              <a:spcBef>
                <a:spcPts val="1000"/>
              </a:spcBef>
              <a:buFont typeface="Arial" panose="020B0604020202020204" pitchFamily="34" charset="0"/>
              <a:buNone/>
              <a:defRPr sz="2000">
                <a:latin typeface="Trebuchet MS" panose="020B0603020202020204" pitchFamily="34" charset="0"/>
              </a:defRPr>
            </a:lvl1pPr>
            <a:lvl2pPr marL="283464" indent="-283464">
              <a:spcBef>
                <a:spcPts val="1000"/>
              </a:spcBef>
              <a:buFont typeface="Arial" panose="020B0604020202020204" pitchFamily="34" charset="0"/>
              <a:buChar char="•"/>
              <a:defRPr sz="2000">
                <a:latin typeface="Trebuchet MS" panose="020B0603020202020204" pitchFamily="34" charset="0"/>
              </a:defRPr>
            </a:lvl2pPr>
            <a:lvl3pPr marL="566928" indent="-283464">
              <a:spcBef>
                <a:spcPts val="1000"/>
              </a:spcBef>
              <a:buFont typeface="Arial" panose="020B0604020202020204" pitchFamily="34" charset="0"/>
              <a:buChar char="•"/>
              <a:defRPr sz="2000">
                <a:latin typeface="Trebuchet MS" panose="020B0603020202020204" pitchFamily="34" charset="0"/>
              </a:defRPr>
            </a:lvl3pPr>
            <a:lvl4pPr marL="850392" indent="-283464">
              <a:spcBef>
                <a:spcPts val="1000"/>
              </a:spcBef>
              <a:buFont typeface="Arial" panose="020B0604020202020204" pitchFamily="34" charset="0"/>
              <a:buChar char="•"/>
              <a:defRPr sz="2000">
                <a:latin typeface="Trebuchet MS" panose="020B0603020202020204" pitchFamily="34" charset="0"/>
              </a:defRPr>
            </a:lvl4pPr>
            <a:lvl5pPr marL="1133856" indent="-283464">
              <a:spcBef>
                <a:spcPts val="1000"/>
              </a:spcBef>
              <a:buFont typeface="Arial" panose="020B0604020202020204" pitchFamily="34" charset="0"/>
              <a:buChar char="•"/>
              <a:defRPr sz="2000">
                <a:latin typeface="Trebuchet MS" panose="020B060302020202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94CA559C-3355-DE44-ACF9-BDB6083C4225}"/>
              </a:ext>
            </a:extLst>
          </p:cNvPr>
          <p:cNvSpPr>
            <a:spLocks noGrp="1"/>
          </p:cNvSpPr>
          <p:nvPr>
            <p:ph idx="10" hasCustomPrompt="1"/>
          </p:nvPr>
        </p:nvSpPr>
        <p:spPr>
          <a:xfrm>
            <a:off x="6283235" y="2023984"/>
            <a:ext cx="4663440" cy="3332832"/>
          </a:xfrm>
        </p:spPr>
        <p:txBody>
          <a:bodyPr>
            <a:normAutofit/>
          </a:bodyPr>
          <a:lstStyle>
            <a:lvl1pPr marL="0" indent="0">
              <a:spcBef>
                <a:spcPts val="1000"/>
              </a:spcBef>
              <a:buFont typeface="Arial" panose="020B0604020202020204" pitchFamily="34" charset="0"/>
              <a:buNone/>
              <a:defRPr sz="2000">
                <a:latin typeface="Trebuchet MS" panose="020B0603020202020204" pitchFamily="34" charset="0"/>
              </a:defRPr>
            </a:lvl1pPr>
            <a:lvl2pPr marL="283464" indent="-283464">
              <a:spcBef>
                <a:spcPts val="1000"/>
              </a:spcBef>
              <a:buFont typeface="Arial" panose="020B0604020202020204" pitchFamily="34" charset="0"/>
              <a:buChar char="•"/>
              <a:defRPr sz="2000">
                <a:latin typeface="Trebuchet MS" panose="020B0603020202020204" pitchFamily="34" charset="0"/>
              </a:defRPr>
            </a:lvl2pPr>
            <a:lvl3pPr marL="566928" indent="-283464">
              <a:spcBef>
                <a:spcPts val="1000"/>
              </a:spcBef>
              <a:buFont typeface="Arial" panose="020B0604020202020204" pitchFamily="34" charset="0"/>
              <a:buChar char="•"/>
              <a:defRPr sz="2000">
                <a:latin typeface="Trebuchet MS" panose="020B0603020202020204" pitchFamily="34" charset="0"/>
              </a:defRPr>
            </a:lvl3pPr>
            <a:lvl4pPr marL="850392" indent="-283464">
              <a:spcBef>
                <a:spcPts val="1000"/>
              </a:spcBef>
              <a:buFont typeface="Arial" panose="020B0604020202020204" pitchFamily="34" charset="0"/>
              <a:buChar char="•"/>
              <a:defRPr sz="2000">
                <a:latin typeface="Trebuchet MS" panose="020B0603020202020204" pitchFamily="34" charset="0"/>
              </a:defRPr>
            </a:lvl4pPr>
            <a:lvl5pPr marL="1133856" indent="-283464">
              <a:spcBef>
                <a:spcPts val="1000"/>
              </a:spcBef>
              <a:buFont typeface="Arial" panose="020B0604020202020204" pitchFamily="34" charset="0"/>
              <a:buChar char="•"/>
              <a:defRPr sz="2000">
                <a:latin typeface="Trebuchet MS" panose="020B060302020202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bg1"/>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769866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ission Text">
  <p:cSld name="Mission Text">
    <p:spTree>
      <p:nvGrpSpPr>
        <p:cNvPr id="1" name="Shape 24"/>
        <p:cNvGrpSpPr/>
        <p:nvPr/>
      </p:nvGrpSpPr>
      <p:grpSpPr>
        <a:xfrm>
          <a:off x="0" y="0"/>
          <a:ext cx="0" cy="0"/>
          <a:chOff x="0" y="0"/>
          <a:chExt cx="0" cy="0"/>
        </a:xfrm>
      </p:grpSpPr>
      <p:sp>
        <p:nvSpPr>
          <p:cNvPr id="25" name="Google Shape;25;p5"/>
          <p:cNvSpPr txBox="1">
            <a:spLocks noGrp="1"/>
          </p:cNvSpPr>
          <p:nvPr>
            <p:ph type="sldNum" idx="12"/>
          </p:nvPr>
        </p:nvSpPr>
        <p:spPr>
          <a:xfrm>
            <a:off x="9174126" y="637368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6" name="Google Shape;26;p5"/>
          <p:cNvSpPr/>
          <p:nvPr/>
        </p:nvSpPr>
        <p:spPr>
          <a:xfrm>
            <a:off x="838199" y="1873473"/>
            <a:ext cx="10433703" cy="230832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600"/>
              <a:buFont typeface="Trebuchet MS"/>
              <a:buNone/>
            </a:pPr>
            <a:r>
              <a:rPr lang="en-US" sz="3600">
                <a:solidFill>
                  <a:schemeClr val="dk1"/>
                </a:solidFill>
                <a:latin typeface="Trebuchet MS"/>
                <a:ea typeface="Trebuchet MS"/>
                <a:cs typeface="Trebuchet MS"/>
                <a:sym typeface="Trebuchet MS"/>
              </a:rPr>
              <a:t>Improving health care equity, access and outcomes for the people we serve while saving Coloradans money on health care and driving value for Colorado.</a:t>
            </a:r>
            <a:endParaRPr/>
          </a:p>
        </p:txBody>
      </p:sp>
      <p:sp>
        <p:nvSpPr>
          <p:cNvPr id="27" name="Google Shape;27;p5"/>
          <p:cNvSpPr/>
          <p:nvPr/>
        </p:nvSpPr>
        <p:spPr>
          <a:xfrm>
            <a:off x="878391" y="417891"/>
            <a:ext cx="10433703" cy="10156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0" b="1" i="0" u="none" strike="noStrike" cap="none">
                <a:solidFill>
                  <a:schemeClr val="dk2"/>
                </a:solidFill>
                <a:latin typeface="Trebuchet MS"/>
                <a:ea typeface="Trebuchet MS"/>
                <a:cs typeface="Trebuchet MS"/>
                <a:sym typeface="Trebuchet MS"/>
              </a:rPr>
              <a:t>Our Mission</a:t>
            </a:r>
            <a:endParaRPr sz="1800">
              <a:solidFill>
                <a:schemeClr val="dk2"/>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ission Photo">
  <p:cSld name="Mission Photo">
    <p:spTree>
      <p:nvGrpSpPr>
        <p:cNvPr id="1" name="Shape 28"/>
        <p:cNvGrpSpPr/>
        <p:nvPr/>
      </p:nvGrpSpPr>
      <p:grpSpPr>
        <a:xfrm>
          <a:off x="0" y="0"/>
          <a:ext cx="0" cy="0"/>
          <a:chOff x="0" y="0"/>
          <a:chExt cx="0" cy="0"/>
        </a:xfrm>
      </p:grpSpPr>
      <p:sp>
        <p:nvSpPr>
          <p:cNvPr id="29" name="Google Shape;29;p6"/>
          <p:cNvSpPr txBox="1">
            <a:spLocks noGrp="1"/>
          </p:cNvSpPr>
          <p:nvPr>
            <p:ph type="sldNum" idx="12"/>
          </p:nvPr>
        </p:nvSpPr>
        <p:spPr>
          <a:xfrm>
            <a:off x="9174126" y="637368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0" name="Google Shape;30;p6"/>
          <p:cNvSpPr txBox="1"/>
          <p:nvPr/>
        </p:nvSpPr>
        <p:spPr>
          <a:xfrm>
            <a:off x="13628419" y="8737353"/>
            <a:ext cx="2172022" cy="39409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801" b="1">
                <a:solidFill>
                  <a:srgbClr val="000000"/>
                </a:solidFill>
                <a:latin typeface="Trebuchet MS"/>
                <a:ea typeface="Trebuchet MS"/>
                <a:cs typeface="Trebuchet MS"/>
                <a:sym typeface="Trebuchet MS"/>
              </a:rPr>
              <a:t>‹#›</a:t>
            </a:fld>
            <a:endParaRPr sz="1801" b="1">
              <a:solidFill>
                <a:srgbClr val="000000"/>
              </a:solidFill>
              <a:latin typeface="Trebuchet MS"/>
              <a:ea typeface="Trebuchet MS"/>
              <a:cs typeface="Trebuchet MS"/>
              <a:sym typeface="Trebuchet MS"/>
            </a:endParaRPr>
          </a:p>
        </p:txBody>
      </p:sp>
      <p:pic>
        <p:nvPicPr>
          <p:cNvPr id="31" name="Google Shape;31;p6" descr="Father points out something on laptop to family, seated on couch, as wife, son and daughter look on."/>
          <p:cNvPicPr preferRelativeResize="0"/>
          <p:nvPr/>
        </p:nvPicPr>
        <p:blipFill rotWithShape="1">
          <a:blip r:embed="rId2">
            <a:alphaModFix/>
          </a:blip>
          <a:srcRect l="1682" t="12786" b="4825"/>
          <a:stretch/>
        </p:blipFill>
        <p:spPr>
          <a:xfrm>
            <a:off x="0" y="-1"/>
            <a:ext cx="12192000" cy="6260123"/>
          </a:xfrm>
          <a:prstGeom prst="rect">
            <a:avLst/>
          </a:prstGeom>
          <a:noFill/>
          <a:ln>
            <a:noFill/>
          </a:ln>
        </p:spPr>
      </p:pic>
      <p:sp>
        <p:nvSpPr>
          <p:cNvPr id="32" name="Google Shape;32;p6"/>
          <p:cNvSpPr/>
          <p:nvPr/>
        </p:nvSpPr>
        <p:spPr>
          <a:xfrm>
            <a:off x="0" y="3445746"/>
            <a:ext cx="12216412" cy="2558649"/>
          </a:xfrm>
          <a:prstGeom prst="rect">
            <a:avLst/>
          </a:prstGeom>
          <a:solidFill>
            <a:srgbClr val="001970">
              <a:alpha val="80000"/>
            </a:srgbClr>
          </a:solidFill>
          <a:ln>
            <a:noFill/>
          </a:ln>
        </p:spPr>
        <p:txBody>
          <a:bodyPr spcFirstLastPara="1" wrap="square" lIns="130025" tIns="65000" rIns="130025" bIns="182875" anchor="ctr" anchorCtr="0">
            <a:noAutofit/>
          </a:bodyPr>
          <a:lstStyle/>
          <a:p>
            <a:pPr marL="161925" marR="0" lvl="0" indent="0" algn="l" rtl="0">
              <a:lnSpc>
                <a:spcPct val="100000"/>
              </a:lnSpc>
              <a:spcBef>
                <a:spcPts val="0"/>
              </a:spcBef>
              <a:spcAft>
                <a:spcPts val="0"/>
              </a:spcAft>
              <a:buClr>
                <a:srgbClr val="FFFFFF"/>
              </a:buClr>
              <a:buSzPts val="5400"/>
              <a:buFont typeface="Trebuchet MS"/>
              <a:buNone/>
            </a:pPr>
            <a:r>
              <a:rPr lang="en-US" sz="5400" b="1" i="0" u="none" strike="noStrike" cap="none">
                <a:solidFill>
                  <a:srgbClr val="FFFFFF"/>
                </a:solidFill>
                <a:latin typeface="Trebuchet MS"/>
                <a:ea typeface="Trebuchet MS"/>
                <a:cs typeface="Trebuchet MS"/>
                <a:sym typeface="Trebuchet MS"/>
              </a:rPr>
              <a:t>Our Mission: </a:t>
            </a:r>
            <a:endParaRPr sz="5400" b="0" i="0" u="none" strike="noStrike" cap="none">
              <a:solidFill>
                <a:srgbClr val="5C6670"/>
              </a:solidFill>
              <a:latin typeface="Trebuchet MS"/>
              <a:ea typeface="Trebuchet MS"/>
              <a:cs typeface="Trebuchet MS"/>
              <a:sym typeface="Trebuchet MS"/>
            </a:endParaRPr>
          </a:p>
          <a:p>
            <a:pPr marL="161925" marR="0" lvl="0" indent="0" algn="l" rtl="0">
              <a:lnSpc>
                <a:spcPct val="100000"/>
              </a:lnSpc>
              <a:spcBef>
                <a:spcPts val="0"/>
              </a:spcBef>
              <a:spcAft>
                <a:spcPts val="0"/>
              </a:spcAft>
              <a:buClr>
                <a:srgbClr val="FFFFFF"/>
              </a:buClr>
              <a:buSzPts val="3200"/>
              <a:buFont typeface="Trebuchet MS"/>
              <a:buNone/>
            </a:pPr>
            <a:r>
              <a:rPr lang="en-US" sz="3200" b="0" i="0" u="none" strike="noStrike" cap="none">
                <a:solidFill>
                  <a:srgbClr val="FFFFFF"/>
                </a:solidFill>
                <a:latin typeface="Trebuchet MS"/>
                <a:ea typeface="Trebuchet MS"/>
                <a:cs typeface="Trebuchet MS"/>
                <a:sym typeface="Trebuchet MS"/>
              </a:rPr>
              <a:t>Improving health care equity, access and outcomes for the people we serve while saving Coloradans money on health care and driving value for Colorado.</a:t>
            </a:r>
            <a:endParaRPr sz="3200" b="0" i="0" u="none" strike="noStrike" cap="none">
              <a:solidFill>
                <a:srgbClr val="FFFFFF"/>
              </a:solidFill>
              <a:latin typeface="Trebuchet MS"/>
              <a:ea typeface="Trebuchet MS"/>
              <a:cs typeface="Trebuchet MS"/>
              <a:sym typeface="Trebuchet M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What We Do">
  <p:cSld name="What We Do">
    <p:spTree>
      <p:nvGrpSpPr>
        <p:cNvPr id="1" name="Shape 33"/>
        <p:cNvGrpSpPr/>
        <p:nvPr/>
      </p:nvGrpSpPr>
      <p:grpSpPr>
        <a:xfrm>
          <a:off x="0" y="0"/>
          <a:ext cx="0" cy="0"/>
          <a:chOff x="0" y="0"/>
          <a:chExt cx="0" cy="0"/>
        </a:xfrm>
      </p:grpSpPr>
      <p:sp>
        <p:nvSpPr>
          <p:cNvPr id="34" name="Google Shape;34;p7"/>
          <p:cNvSpPr txBox="1">
            <a:spLocks noGrp="1"/>
          </p:cNvSpPr>
          <p:nvPr>
            <p:ph type="sldNum" idx="12"/>
          </p:nvPr>
        </p:nvSpPr>
        <p:spPr>
          <a:xfrm>
            <a:off x="9174126" y="637368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5" name="Google Shape;35;p7"/>
          <p:cNvSpPr/>
          <p:nvPr/>
        </p:nvSpPr>
        <p:spPr>
          <a:xfrm>
            <a:off x="838199" y="1873473"/>
            <a:ext cx="10433703" cy="286232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600"/>
              <a:buFont typeface="Trebuchet MS"/>
              <a:buNone/>
            </a:pPr>
            <a:r>
              <a:rPr lang="en-US" sz="3600">
                <a:solidFill>
                  <a:schemeClr val="dk1"/>
                </a:solidFill>
                <a:latin typeface="Trebuchet MS"/>
                <a:ea typeface="Trebuchet MS"/>
                <a:cs typeface="Trebuchet MS"/>
                <a:sym typeface="Trebuchet MS"/>
              </a:rPr>
              <a:t>The Department of Health Care Policy &amp; Financing administers Health First Colorado (Colorado’s Medicaid program), Child Health Plan </a:t>
            </a:r>
            <a:r>
              <a:rPr lang="en-US" sz="3600" i="1">
                <a:solidFill>
                  <a:schemeClr val="dk1"/>
                </a:solidFill>
                <a:latin typeface="Trebuchet MS"/>
                <a:ea typeface="Trebuchet MS"/>
                <a:cs typeface="Trebuchet MS"/>
                <a:sym typeface="Trebuchet MS"/>
              </a:rPr>
              <a:t>Plus </a:t>
            </a:r>
            <a:r>
              <a:rPr lang="en-US" sz="3600">
                <a:solidFill>
                  <a:schemeClr val="dk1"/>
                </a:solidFill>
                <a:latin typeface="Trebuchet MS"/>
                <a:ea typeface="Trebuchet MS"/>
                <a:cs typeface="Trebuchet MS"/>
                <a:sym typeface="Trebuchet MS"/>
              </a:rPr>
              <a:t>(CHP+) and other health care programs for Coloradans who qualify. </a:t>
            </a:r>
            <a:endParaRPr sz="3600" b="1">
              <a:solidFill>
                <a:schemeClr val="dk1"/>
              </a:solidFill>
              <a:latin typeface="Trebuchet MS"/>
              <a:ea typeface="Trebuchet MS"/>
              <a:cs typeface="Trebuchet MS"/>
              <a:sym typeface="Trebuchet MS"/>
            </a:endParaRPr>
          </a:p>
        </p:txBody>
      </p:sp>
      <p:sp>
        <p:nvSpPr>
          <p:cNvPr id="36" name="Google Shape;36;p7"/>
          <p:cNvSpPr/>
          <p:nvPr/>
        </p:nvSpPr>
        <p:spPr>
          <a:xfrm>
            <a:off x="838200" y="382212"/>
            <a:ext cx="10433702" cy="10156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0" b="1" i="0" u="none" strike="noStrike" cap="none">
                <a:solidFill>
                  <a:srgbClr val="232C68"/>
                </a:solidFill>
                <a:latin typeface="Trebuchet MS"/>
                <a:ea typeface="Trebuchet MS"/>
                <a:cs typeface="Trebuchet MS"/>
                <a:sym typeface="Trebuchet MS"/>
              </a:rPr>
              <a:t>What We Do</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37"/>
        <p:cNvGrpSpPr/>
        <p:nvPr/>
      </p:nvGrpSpPr>
      <p:grpSpPr>
        <a:xfrm>
          <a:off x="0" y="0"/>
          <a:ext cx="0" cy="0"/>
          <a:chOff x="0" y="0"/>
          <a:chExt cx="0" cy="0"/>
        </a:xfrm>
      </p:grpSpPr>
      <p:sp>
        <p:nvSpPr>
          <p:cNvPr id="38" name="Google Shape;38;p8"/>
          <p:cNvSpPr txBox="1">
            <a:spLocks noGrp="1"/>
          </p:cNvSpPr>
          <p:nvPr>
            <p:ph type="title"/>
          </p:nvPr>
        </p:nvSpPr>
        <p:spPr>
          <a:xfrm>
            <a:off x="807546" y="1806137"/>
            <a:ext cx="4803226" cy="297081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2"/>
              </a:buClr>
              <a:buSzPts val="7200"/>
              <a:buFont typeface="Trebuchet MS"/>
              <a:buNone/>
              <a:defRPr sz="7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8"/>
          <p:cNvSpPr txBox="1">
            <a:spLocks noGrp="1"/>
          </p:cNvSpPr>
          <p:nvPr>
            <p:ph type="body" idx="1"/>
          </p:nvPr>
        </p:nvSpPr>
        <p:spPr>
          <a:xfrm>
            <a:off x="6476562" y="1806136"/>
            <a:ext cx="4855778" cy="2970816"/>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Trebuchet MS"/>
                <a:ea typeface="Trebuchet MS"/>
                <a:cs typeface="Trebuchet MS"/>
                <a:sym typeface="Trebuchet MS"/>
              </a:defRPr>
            </a:lvl1pPr>
            <a:lvl2pPr marL="914400" marR="0" lvl="1" indent="-370840" algn="l" rtl="0">
              <a:lnSpc>
                <a:spcPct val="90000"/>
              </a:lnSpc>
              <a:spcBef>
                <a:spcPts val="500"/>
              </a:spcBef>
              <a:spcAft>
                <a:spcPts val="0"/>
              </a:spcAft>
              <a:buClr>
                <a:schemeClr val="dk1"/>
              </a:buClr>
              <a:buSzPts val="2240"/>
              <a:buFont typeface="Noto Sans Symbols"/>
              <a:buChar char="⮚"/>
              <a:defRPr sz="3200" b="0" i="0" u="none" strike="noStrike" cap="none">
                <a:solidFill>
                  <a:schemeClr val="dk1"/>
                </a:solidFill>
                <a:latin typeface="Trebuchet MS"/>
                <a:ea typeface="Trebuchet MS"/>
                <a:cs typeface="Trebuchet MS"/>
                <a:sym typeface="Trebuchet MS"/>
              </a:defRPr>
            </a:lvl2pPr>
            <a:lvl3pPr marL="1371600" marR="0" lvl="2" indent="-406400" algn="l" rtl="0">
              <a:lnSpc>
                <a:spcPct val="90000"/>
              </a:lnSpc>
              <a:spcBef>
                <a:spcPts val="500"/>
              </a:spcBef>
              <a:spcAft>
                <a:spcPts val="0"/>
              </a:spcAft>
              <a:buClr>
                <a:schemeClr val="dk1"/>
              </a:buClr>
              <a:buSzPts val="2800"/>
              <a:buFont typeface="Noto Sans Symbols"/>
              <a:buChar char="▪"/>
              <a:defRPr sz="2800" b="0" i="0" u="none" strike="noStrike" cap="none">
                <a:solidFill>
                  <a:schemeClr val="dk1"/>
                </a:solidFill>
                <a:latin typeface="Trebuchet MS"/>
                <a:ea typeface="Trebuchet MS"/>
                <a:cs typeface="Trebuchet MS"/>
                <a:sym typeface="Trebuchet MS"/>
              </a:defRPr>
            </a:lvl3pPr>
            <a:lvl4pPr marL="1828800" marR="0" lvl="3"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Google Shape;40;p8"/>
          <p:cNvSpPr txBox="1">
            <a:spLocks noGrp="1"/>
          </p:cNvSpPr>
          <p:nvPr>
            <p:ph type="sldNum" idx="12"/>
          </p:nvPr>
        </p:nvSpPr>
        <p:spPr>
          <a:xfrm>
            <a:off x="9174126" y="637368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41" name="Google Shape;41;p8"/>
          <p:cNvCxnSpPr/>
          <p:nvPr/>
        </p:nvCxnSpPr>
        <p:spPr>
          <a:xfrm>
            <a:off x="6096000" y="1327150"/>
            <a:ext cx="0" cy="4203700"/>
          </a:xfrm>
          <a:prstGeom prst="straightConnector1">
            <a:avLst/>
          </a:prstGeom>
          <a:noFill/>
          <a:ln w="38100" cap="flat" cmpd="sng">
            <a:solidFill>
              <a:schemeClr val="dk1"/>
            </a:solidFill>
            <a:prstDash val="solid"/>
            <a:miter lim="800000"/>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2"/>
        <p:cNvGrpSpPr/>
        <p:nvPr/>
      </p:nvGrpSpPr>
      <p:grpSpPr>
        <a:xfrm>
          <a:off x="0" y="0"/>
          <a:ext cx="0" cy="0"/>
          <a:chOff x="0" y="0"/>
          <a:chExt cx="0" cy="0"/>
        </a:xfrm>
      </p:grpSpPr>
      <p:sp>
        <p:nvSpPr>
          <p:cNvPr id="43" name="Google Shape;43;p9"/>
          <p:cNvSpPr txBox="1">
            <a:spLocks noGrp="1"/>
          </p:cNvSpPr>
          <p:nvPr>
            <p:ph type="title"/>
          </p:nvPr>
        </p:nvSpPr>
        <p:spPr>
          <a:xfrm>
            <a:off x="183931" y="2193925"/>
            <a:ext cx="11824138"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9"/>
          <p:cNvSpPr txBox="1">
            <a:spLocks noGrp="1"/>
          </p:cNvSpPr>
          <p:nvPr>
            <p:ph type="sldNum" idx="12"/>
          </p:nvPr>
        </p:nvSpPr>
        <p:spPr>
          <a:xfrm>
            <a:off x="9174126" y="637368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estions Slide 1">
  <p:cSld name="Questions Slide 1">
    <p:spTree>
      <p:nvGrpSpPr>
        <p:cNvPr id="1" name="Shape 45"/>
        <p:cNvGrpSpPr/>
        <p:nvPr/>
      </p:nvGrpSpPr>
      <p:grpSpPr>
        <a:xfrm>
          <a:off x="0" y="0"/>
          <a:ext cx="0" cy="0"/>
          <a:chOff x="0" y="0"/>
          <a:chExt cx="0" cy="0"/>
        </a:xfrm>
      </p:grpSpPr>
      <p:sp>
        <p:nvSpPr>
          <p:cNvPr id="46" name="Google Shape;46;p10"/>
          <p:cNvSpPr txBox="1">
            <a:spLocks noGrp="1"/>
          </p:cNvSpPr>
          <p:nvPr>
            <p:ph type="title"/>
          </p:nvPr>
        </p:nvSpPr>
        <p:spPr>
          <a:xfrm>
            <a:off x="6122788" y="2625328"/>
            <a:ext cx="5381431" cy="2313816"/>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2"/>
              </a:buClr>
              <a:buSzPts val="8086"/>
              <a:buFont typeface="Trebuchet MS"/>
              <a:buNone/>
              <a:defRPr sz="8086"/>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0"/>
          <p:cNvSpPr txBox="1">
            <a:spLocks noGrp="1"/>
          </p:cNvSpPr>
          <p:nvPr>
            <p:ph type="sldNum" idx="12"/>
          </p:nvPr>
        </p:nvSpPr>
        <p:spPr>
          <a:xfrm>
            <a:off x="9174126" y="637368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48" name="Google Shape;48;p10" descr="Icon of two people with a word bubble between them containing a question mark."/>
          <p:cNvPicPr preferRelativeResize="0"/>
          <p:nvPr/>
        </p:nvPicPr>
        <p:blipFill rotWithShape="1">
          <a:blip r:embed="rId2">
            <a:alphaModFix/>
          </a:blip>
          <a:srcRect/>
          <a:stretch/>
        </p:blipFill>
        <p:spPr>
          <a:xfrm>
            <a:off x="-952499" y="-298450"/>
            <a:ext cx="7429500" cy="74295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hat Slide">
  <p:cSld name="Chat Slide">
    <p:spTree>
      <p:nvGrpSpPr>
        <p:cNvPr id="1" name="Shape 49"/>
        <p:cNvGrpSpPr/>
        <p:nvPr/>
      </p:nvGrpSpPr>
      <p:grpSpPr>
        <a:xfrm>
          <a:off x="0" y="0"/>
          <a:ext cx="0" cy="0"/>
          <a:chOff x="0" y="0"/>
          <a:chExt cx="0" cy="0"/>
        </a:xfrm>
      </p:grpSpPr>
      <p:sp>
        <p:nvSpPr>
          <p:cNvPr id="50" name="Google Shape;50;p11"/>
          <p:cNvSpPr txBox="1">
            <a:spLocks noGrp="1"/>
          </p:cNvSpPr>
          <p:nvPr>
            <p:ph type="title"/>
          </p:nvPr>
        </p:nvSpPr>
        <p:spPr>
          <a:xfrm>
            <a:off x="6122788" y="2253854"/>
            <a:ext cx="5759473" cy="2350294"/>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2"/>
              </a:buClr>
              <a:buSzPts val="8086"/>
              <a:buFont typeface="Trebuchet MS"/>
              <a:buNone/>
              <a:defRPr sz="8086"/>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1"/>
          <p:cNvSpPr txBox="1">
            <a:spLocks noGrp="1"/>
          </p:cNvSpPr>
          <p:nvPr>
            <p:ph type="sldNum" idx="12"/>
          </p:nvPr>
        </p:nvSpPr>
        <p:spPr>
          <a:xfrm>
            <a:off x="9174126" y="637368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52" name="Google Shape;52;p11" descr="Chat icon"/>
          <p:cNvPicPr preferRelativeResize="0"/>
          <p:nvPr/>
        </p:nvPicPr>
        <p:blipFill rotWithShape="1">
          <a:blip r:embed="rId2">
            <a:alphaModFix/>
          </a:blip>
          <a:srcRect/>
          <a:stretch/>
        </p:blipFill>
        <p:spPr>
          <a:xfrm>
            <a:off x="-226026" y="107156"/>
            <a:ext cx="6589909" cy="659011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
        <p:cNvGrpSpPr/>
        <p:nvPr/>
      </p:nvGrpSpPr>
      <p:grpSpPr>
        <a:xfrm>
          <a:off x="0" y="0"/>
          <a:ext cx="0" cy="0"/>
          <a:chOff x="0" y="0"/>
          <a:chExt cx="0" cy="0"/>
        </a:xfrm>
      </p:grpSpPr>
      <p:sp>
        <p:nvSpPr>
          <p:cNvPr id="7" name="Google Shape;7;p1"/>
          <p:cNvSpPr txBox="1">
            <a:spLocks noGrp="1"/>
          </p:cNvSpPr>
          <p:nvPr>
            <p:ph type="title"/>
          </p:nvPr>
        </p:nvSpPr>
        <p:spPr>
          <a:xfrm>
            <a:off x="183931" y="2193925"/>
            <a:ext cx="11824138" cy="1325563"/>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dk2"/>
              </a:buClr>
              <a:buSzPts val="6000"/>
              <a:buFont typeface="Trebuchet MS"/>
              <a:buNone/>
              <a:defRPr sz="6000" b="1" i="0" u="none" strike="noStrike" cap="none">
                <a:solidFill>
                  <a:schemeClr val="dk2"/>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8;p1"/>
          <p:cNvSpPr txBox="1">
            <a:spLocks noGrp="1"/>
          </p:cNvSpPr>
          <p:nvPr>
            <p:ph type="dt" idx="10"/>
          </p:nvPr>
        </p:nvSpPr>
        <p:spPr>
          <a:xfrm>
            <a:off x="4724400" y="4907535"/>
            <a:ext cx="27432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2000" b="0" i="0" u="none" strike="noStrike" cap="none">
                <a:solidFill>
                  <a:schemeClr val="dk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p:nvPr/>
        </p:nvSpPr>
        <p:spPr>
          <a:xfrm>
            <a:off x="0" y="6256612"/>
            <a:ext cx="12192000" cy="6096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 name="Google Shape;10;p1"/>
          <p:cNvSpPr txBox="1">
            <a:spLocks noGrp="1"/>
          </p:cNvSpPr>
          <p:nvPr>
            <p:ph type="sldNum" idx="12"/>
          </p:nvPr>
        </p:nvSpPr>
        <p:spPr>
          <a:xfrm>
            <a:off x="9174126" y="6373686"/>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Trebuchet MS"/>
                <a:ea typeface="Trebuchet MS"/>
                <a:cs typeface="Trebuchet MS"/>
                <a:sym typeface="Trebuchet MS"/>
              </a:defRPr>
            </a:lvl1pPr>
            <a:lvl2pPr marL="0" marR="0" lvl="1" indent="0" algn="r" rtl="0">
              <a:spcBef>
                <a:spcPts val="0"/>
              </a:spcBef>
              <a:buNone/>
              <a:defRPr sz="1200" b="0" i="0" u="none" strike="noStrike" cap="none">
                <a:solidFill>
                  <a:schemeClr val="lt1"/>
                </a:solidFill>
                <a:latin typeface="Trebuchet MS"/>
                <a:ea typeface="Trebuchet MS"/>
                <a:cs typeface="Trebuchet MS"/>
                <a:sym typeface="Trebuchet MS"/>
              </a:defRPr>
            </a:lvl2pPr>
            <a:lvl3pPr marL="0" marR="0" lvl="2" indent="0" algn="r" rtl="0">
              <a:spcBef>
                <a:spcPts val="0"/>
              </a:spcBef>
              <a:buNone/>
              <a:defRPr sz="1200" b="0" i="0" u="none" strike="noStrike" cap="none">
                <a:solidFill>
                  <a:schemeClr val="lt1"/>
                </a:solidFill>
                <a:latin typeface="Trebuchet MS"/>
                <a:ea typeface="Trebuchet MS"/>
                <a:cs typeface="Trebuchet MS"/>
                <a:sym typeface="Trebuchet MS"/>
              </a:defRPr>
            </a:lvl3pPr>
            <a:lvl4pPr marL="0" marR="0" lvl="3" indent="0" algn="r" rtl="0">
              <a:spcBef>
                <a:spcPts val="0"/>
              </a:spcBef>
              <a:buNone/>
              <a:defRPr sz="1200" b="0" i="0" u="none" strike="noStrike" cap="none">
                <a:solidFill>
                  <a:schemeClr val="lt1"/>
                </a:solidFill>
                <a:latin typeface="Trebuchet MS"/>
                <a:ea typeface="Trebuchet MS"/>
                <a:cs typeface="Trebuchet MS"/>
                <a:sym typeface="Trebuchet MS"/>
              </a:defRPr>
            </a:lvl4pPr>
            <a:lvl5pPr marL="0" marR="0" lvl="4" indent="0" algn="r" rtl="0">
              <a:spcBef>
                <a:spcPts val="0"/>
              </a:spcBef>
              <a:buNone/>
              <a:defRPr sz="1200" b="0" i="0" u="none" strike="noStrike" cap="none">
                <a:solidFill>
                  <a:schemeClr val="lt1"/>
                </a:solidFill>
                <a:latin typeface="Trebuchet MS"/>
                <a:ea typeface="Trebuchet MS"/>
                <a:cs typeface="Trebuchet MS"/>
                <a:sym typeface="Trebuchet MS"/>
              </a:defRPr>
            </a:lvl5pPr>
            <a:lvl6pPr marL="0" marR="0" lvl="5" indent="0" algn="r" rtl="0">
              <a:spcBef>
                <a:spcPts val="0"/>
              </a:spcBef>
              <a:buNone/>
              <a:defRPr sz="1200" b="0" i="0" u="none" strike="noStrike" cap="none">
                <a:solidFill>
                  <a:schemeClr val="lt1"/>
                </a:solidFill>
                <a:latin typeface="Trebuchet MS"/>
                <a:ea typeface="Trebuchet MS"/>
                <a:cs typeface="Trebuchet MS"/>
                <a:sym typeface="Trebuchet MS"/>
              </a:defRPr>
            </a:lvl6pPr>
            <a:lvl7pPr marL="0" marR="0" lvl="6" indent="0" algn="r" rtl="0">
              <a:spcBef>
                <a:spcPts val="0"/>
              </a:spcBef>
              <a:buNone/>
              <a:defRPr sz="1200" b="0" i="0" u="none" strike="noStrike" cap="none">
                <a:solidFill>
                  <a:schemeClr val="lt1"/>
                </a:solidFill>
                <a:latin typeface="Trebuchet MS"/>
                <a:ea typeface="Trebuchet MS"/>
                <a:cs typeface="Trebuchet MS"/>
                <a:sym typeface="Trebuchet MS"/>
              </a:defRPr>
            </a:lvl7pPr>
            <a:lvl8pPr marL="0" marR="0" lvl="7" indent="0" algn="r" rtl="0">
              <a:spcBef>
                <a:spcPts val="0"/>
              </a:spcBef>
              <a:buNone/>
              <a:defRPr sz="1200" b="0" i="0" u="none" strike="noStrike" cap="none">
                <a:solidFill>
                  <a:schemeClr val="lt1"/>
                </a:solidFill>
                <a:latin typeface="Trebuchet MS"/>
                <a:ea typeface="Trebuchet MS"/>
                <a:cs typeface="Trebuchet MS"/>
                <a:sym typeface="Trebuchet MS"/>
              </a:defRPr>
            </a:lvl8pPr>
            <a:lvl9pPr marL="0" marR="0" lvl="8" indent="0" algn="r" rtl="0">
              <a:spcBef>
                <a:spcPts val="0"/>
              </a:spcBef>
              <a:buNone/>
              <a:defRPr sz="1200" b="0" i="0" u="none" strike="noStrike" cap="none">
                <a:solidFill>
                  <a:schemeClr val="l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pic>
        <p:nvPicPr>
          <p:cNvPr id="11" name="Google Shape;11;p1" descr="Colorado Department of Health Care Policy &amp; Financing"/>
          <p:cNvPicPr preferRelativeResize="0"/>
          <p:nvPr/>
        </p:nvPicPr>
        <p:blipFill rotWithShape="1">
          <a:blip r:embed="rId23">
            <a:alphaModFix/>
          </a:blip>
          <a:srcRect/>
          <a:stretch/>
        </p:blipFill>
        <p:spPr>
          <a:xfrm>
            <a:off x="274320" y="6364224"/>
            <a:ext cx="2268059" cy="38404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 id="2147483685" r:id="rId13"/>
    <p:sldLayoutId id="2147483675" r:id="rId14"/>
    <p:sldLayoutId id="2147483688" r:id="rId15"/>
    <p:sldLayoutId id="2147483676" r:id="rId16"/>
    <p:sldLayoutId id="2147483677" r:id="rId17"/>
    <p:sldLayoutId id="2147483687" r:id="rId18"/>
    <p:sldLayoutId id="2147483679" r:id="rId19"/>
    <p:sldLayoutId id="2147483680" r:id="rId20"/>
    <p:sldLayoutId id="2147483686"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9.sv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5.xml"/><Relationship Id="rId6" Type="http://schemas.openxmlformats.org/officeDocument/2006/relationships/image" Target="../media/image22.png"/><Relationship Id="rId11" Type="http://schemas.openxmlformats.org/officeDocument/2006/relationships/image" Target="../media/image37.svg"/><Relationship Id="rId5" Type="http://schemas.openxmlformats.org/officeDocument/2006/relationships/image" Target="../media/image31.svg"/><Relationship Id="rId15" Type="http://schemas.openxmlformats.org/officeDocument/2006/relationships/image" Target="../media/image41.sv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35.svg"/><Relationship Id="rId1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29.sv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31.sv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35.sv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4.png"/><Relationship Id="rId7" Type="http://schemas.openxmlformats.org/officeDocument/2006/relationships/image" Target="../media/image29.png"/><Relationship Id="rId12" Type="http://schemas.openxmlformats.org/officeDocument/2006/relationships/image" Target="../media/image49.sv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image" Target="../media/image27.png"/><Relationship Id="rId10" Type="http://schemas.openxmlformats.org/officeDocument/2006/relationships/image" Target="../media/image47.svg"/><Relationship Id="rId4" Type="http://schemas.openxmlformats.org/officeDocument/2006/relationships/image" Target="../media/image37.svg"/><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33.png"/><Relationship Id="rId4" Type="http://schemas.openxmlformats.org/officeDocument/2006/relationships/image" Target="../media/image39.sv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41.sv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33.sv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9.sv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5.xml"/><Relationship Id="rId6" Type="http://schemas.openxmlformats.org/officeDocument/2006/relationships/image" Target="../media/image22.png"/><Relationship Id="rId11" Type="http://schemas.openxmlformats.org/officeDocument/2006/relationships/image" Target="../media/image37.svg"/><Relationship Id="rId5" Type="http://schemas.openxmlformats.org/officeDocument/2006/relationships/image" Target="../media/image31.svg"/><Relationship Id="rId15" Type="http://schemas.openxmlformats.org/officeDocument/2006/relationships/image" Target="../media/image41.sv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35.svg"/><Relationship Id="rId1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8.xml"/><Relationship Id="rId1" Type="http://schemas.openxmlformats.org/officeDocument/2006/relationships/slideLayout" Target="../slideLayouts/slideLayout21.xml"/><Relationship Id="rId4" Type="http://schemas.openxmlformats.org/officeDocument/2006/relationships/image" Target="../media/image35.jp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0.xml"/><Relationship Id="rId1" Type="http://schemas.openxmlformats.org/officeDocument/2006/relationships/slideLayout" Target="../slideLayouts/slideLayout20.xml"/><Relationship Id="rId5" Type="http://schemas.openxmlformats.org/officeDocument/2006/relationships/image" Target="../media/image39.jpe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g"/><Relationship Id="rId7"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0.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jpg"/><Relationship Id="rId4" Type="http://schemas.openxmlformats.org/officeDocument/2006/relationships/image" Target="../media/image41.png"/><Relationship Id="rId9" Type="http://schemas.openxmlformats.org/officeDocument/2006/relationships/image" Target="../media/image4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image" Target="../media/image66.svg"/></Relationships>
</file>

<file path=ppt/slides/_rels/slide2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9.sv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5.xml"/><Relationship Id="rId6" Type="http://schemas.openxmlformats.org/officeDocument/2006/relationships/image" Target="../media/image22.png"/><Relationship Id="rId11" Type="http://schemas.openxmlformats.org/officeDocument/2006/relationships/image" Target="../media/image37.svg"/><Relationship Id="rId5" Type="http://schemas.openxmlformats.org/officeDocument/2006/relationships/image" Target="../media/image31.svg"/><Relationship Id="rId15" Type="http://schemas.openxmlformats.org/officeDocument/2006/relationships/image" Target="../media/image41.sv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35.svg"/><Relationship Id="rId14" Type="http://schemas.openxmlformats.org/officeDocument/2006/relationships/image" Target="../media/image26.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14.xml"/><Relationship Id="rId6" Type="http://schemas.openxmlformats.org/officeDocument/2006/relationships/image" Target="../media/image9.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14.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14.xml"/><Relationship Id="rId6" Type="http://schemas.openxmlformats.org/officeDocument/2006/relationships/image" Target="../media/image9.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14.svg"/></Relationships>
</file>

<file path=ppt/slides/_rels/slide32.xml.rels><?xml version="1.0" encoding="UTF-8" standalone="yes"?>
<Relationships xmlns="http://schemas.openxmlformats.org/package/2006/relationships"><Relationship Id="rId8" Type="http://schemas.openxmlformats.org/officeDocument/2006/relationships/hyperlink" Target="https://hcpf.colorado.gov/sites/hcpf/files/CO_HF_MemberCommunicationStandards_v16b_040825-AC.pdf" TargetMode="External"/><Relationship Id="rId13" Type="http://schemas.openxmlformats.org/officeDocument/2006/relationships/hyperlink" Target="https://www.canva.com/" TargetMode="External"/><Relationship Id="rId3" Type="http://schemas.openxmlformats.org/officeDocument/2006/relationships/hyperlink" Target="https://www.cdc.gov/diabetes-toolkit/php/health-literacy-tool/tools-for-learning.html" TargetMode="External"/><Relationship Id="rId7" Type="http://schemas.openxmlformats.org/officeDocument/2006/relationships/hyperlink" Target="https://hcpf.colorado.gov/brand" TargetMode="External"/><Relationship Id="rId12" Type="http://schemas.openxmlformats.org/officeDocument/2006/relationships/hyperlink" Target="https://www.adobe.com/express/?sdid=49F59BTG&amp;mv=search&amp;mv2=paidsearch&amp;ef_id=CjwKCAjwiY_GBhBEEiwAFaghvscABh29JQmNKZNW-AeQEzV4uEdu1vmGn9orrUe8EzKPBrFxSwqYHxoC8gkQAvD_BwE:G:s&amp;s_kwcid=AL!3085!3!569345525675!e!!g!!adobe%20express!15557590691!136734402131&amp;gad_source=1&amp;gad_campaignid=15557590691&amp;gbraid=0AAAAABYWX1SBTcFFXVR2od9plm9YI0wNZ&amp;gclid=CjwKCAjwiY_GBhBEEiwAFaghvscABh29JQmNKZNW-AeQEzV4uEdu1vmGn9orrUe8EzKPBrFxSwqYHxoC8gkQAvD_BwE"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www.plainlanguage.gov/guidelines/words/use-simple-words-phrases/" TargetMode="External"/><Relationship Id="rId11" Type="http://schemas.openxmlformats.org/officeDocument/2006/relationships/hyperlink" Target="https://stock.adobe.com/photos" TargetMode="External"/><Relationship Id="rId5" Type="http://schemas.openxmlformats.org/officeDocument/2006/relationships/hyperlink" Target="https://www.plainlanguage.gov/" TargetMode="External"/><Relationship Id="rId10" Type="http://schemas.openxmlformats.org/officeDocument/2006/relationships/hyperlink" Target="https://thenounproject.com/browse/collection-icon/colorado-department-of-health-care-policy-and-fina-63244/?p=1" TargetMode="External"/><Relationship Id="rId4" Type="http://schemas.openxmlformats.org/officeDocument/2006/relationships/hyperlink" Target="https://www.cdc.gov/health-literacy/php/about/index.html#:~:text=Personal%20health%20literacy%20is%20the%20degree%20to,decisions%20and%20actions%20for%20themselves%20and%20others." TargetMode="External"/><Relationship Id="rId9" Type="http://schemas.openxmlformats.org/officeDocument/2006/relationships/hyperlink" Target="https://thenounproject.com/"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2.png"/><Relationship Id="rId1" Type="http://schemas.openxmlformats.org/officeDocument/2006/relationships/slideLayout" Target="../slideLayouts/slideLayout14.xml"/><Relationship Id="rId6" Type="http://schemas.openxmlformats.org/officeDocument/2006/relationships/image" Target="../media/image14.png"/><Relationship Id="rId5" Type="http://schemas.openxmlformats.org/officeDocument/2006/relationships/image" Target="../media/image20.sv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hyperlink" Target="https://www.cdc.gov/health-literacy/php/about/index.html#:~:text=Personal%20health%20literacy%20is%20the%20degree%20to,decisions%20and%20actions%20for%20themselves%20and%20others." TargetMode="External"/><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hyperlink" Target="https://www.cdc.gov/health-literacy/php/about/index.html#:~:text=Personal%20health%20literacy%20is%20the%20degree%20to,decisions%20and%20actions%20for%20themselves%20and%20others."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cdc.gov/health-literacy/php/about/index.html#:~:text=Personal%20health%20literacy%20is%20the%20degree%20to,decisions%20and%20actions%20for%20themselves%20and%20others." TargetMode="External"/><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3D98-3C30-4CFC-8643-C81E829C8C25}"/>
              </a:ext>
            </a:extLst>
          </p:cNvPr>
          <p:cNvSpPr>
            <a:spLocks noGrp="1"/>
          </p:cNvSpPr>
          <p:nvPr>
            <p:ph type="ctrTitle"/>
          </p:nvPr>
        </p:nvSpPr>
        <p:spPr>
          <a:xfrm>
            <a:off x="584793" y="-493973"/>
            <a:ext cx="8709932" cy="3600048"/>
          </a:xfrm>
        </p:spPr>
        <p:txBody>
          <a:bodyPr/>
          <a:lstStyle/>
          <a:p>
            <a:r>
              <a:rPr lang="en-US" sz="7200" spc="50" dirty="0"/>
              <a:t>More Than </a:t>
            </a:r>
            <a:r>
              <a:rPr lang="en-US" sz="9600" spc="50" dirty="0">
                <a:solidFill>
                  <a:schemeClr val="accent3"/>
                </a:solidFill>
                <a:latin typeface="Vladimir Script" panose="03050402040407070305" pitchFamily="66" charset="0"/>
              </a:rPr>
              <a:t>Pretty</a:t>
            </a:r>
            <a:endParaRPr lang="en-US" sz="7200" spc="50" dirty="0">
              <a:solidFill>
                <a:schemeClr val="accent3"/>
              </a:solidFill>
              <a:latin typeface="Vladimir Script" panose="03050402040407070305" pitchFamily="66" charset="0"/>
            </a:endParaRPr>
          </a:p>
        </p:txBody>
      </p:sp>
      <p:sp>
        <p:nvSpPr>
          <p:cNvPr id="3" name="Google Shape;120;p27">
            <a:extLst>
              <a:ext uri="{FF2B5EF4-FFF2-40B4-BE49-F238E27FC236}">
                <a16:creationId xmlns:a16="http://schemas.microsoft.com/office/drawing/2014/main" id="{FFD67566-6BD7-EC50-C98D-71EC3BBDA962}"/>
              </a:ext>
            </a:extLst>
          </p:cNvPr>
          <p:cNvSpPr txBox="1">
            <a:spLocks/>
          </p:cNvSpPr>
          <p:nvPr/>
        </p:nvSpPr>
        <p:spPr>
          <a:xfrm>
            <a:off x="584791" y="5736803"/>
            <a:ext cx="8888818" cy="35655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3300"/>
            </a:pPr>
            <a:r>
              <a:rPr lang="en-US" sz="2800" b="1" dirty="0">
                <a:solidFill>
                  <a:schemeClr val="tx1"/>
                </a:solidFill>
                <a:latin typeface="Trebuchet MS" panose="020B0603020202020204" pitchFamily="34" charset="0"/>
              </a:rPr>
              <a:t>Presented by: Nicky Alden and Yamairah Keller</a:t>
            </a:r>
          </a:p>
        </p:txBody>
      </p:sp>
      <p:sp>
        <p:nvSpPr>
          <p:cNvPr id="5" name="Google Shape;119;p27">
            <a:extLst>
              <a:ext uri="{FF2B5EF4-FFF2-40B4-BE49-F238E27FC236}">
                <a16:creationId xmlns:a16="http://schemas.microsoft.com/office/drawing/2014/main" id="{1762479F-C55E-3B08-1DDF-EB13DF33CEDB}"/>
              </a:ext>
            </a:extLst>
          </p:cNvPr>
          <p:cNvSpPr txBox="1">
            <a:spLocks/>
          </p:cNvSpPr>
          <p:nvPr/>
        </p:nvSpPr>
        <p:spPr>
          <a:xfrm>
            <a:off x="584791" y="3275682"/>
            <a:ext cx="7986034" cy="124777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2400"/>
              </a:spcAft>
              <a:buClr>
                <a:schemeClr val="lt1"/>
              </a:buClr>
              <a:buSzPts val="4900"/>
            </a:pPr>
            <a:r>
              <a:rPr lang="en-US" sz="4000" b="1" dirty="0">
                <a:latin typeface="Trebuchet MS" panose="020B0603020202020204" pitchFamily="34" charset="0"/>
              </a:rPr>
              <a:t>How to Design Information that Connects Coloradans to Care</a:t>
            </a:r>
          </a:p>
        </p:txBody>
      </p:sp>
    </p:spTree>
    <p:extLst>
      <p:ext uri="{BB962C8B-B14F-4D97-AF65-F5344CB8AC3E}">
        <p14:creationId xmlns:p14="http://schemas.microsoft.com/office/powerpoint/2010/main" val="225930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A3AE7-BE9D-8C7A-9237-D93C1837B32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00FEB7B-A81D-5CF4-89A2-89EAFECEB951}"/>
              </a:ext>
            </a:extLst>
          </p:cNvPr>
          <p:cNvSpPr>
            <a:spLocks noGrp="1"/>
          </p:cNvSpPr>
          <p:nvPr>
            <p:ph type="title"/>
          </p:nvPr>
        </p:nvSpPr>
        <p:spPr/>
        <p:txBody>
          <a:bodyPr/>
          <a:lstStyle/>
          <a:p>
            <a:r>
              <a:rPr lang="en-US" sz="4800" dirty="0"/>
              <a:t>How can design impact health literacy and health outcomes?</a:t>
            </a:r>
          </a:p>
        </p:txBody>
      </p:sp>
      <p:sp>
        <p:nvSpPr>
          <p:cNvPr id="5" name="Slide Number Placeholder 4">
            <a:extLst>
              <a:ext uri="{FF2B5EF4-FFF2-40B4-BE49-F238E27FC236}">
                <a16:creationId xmlns:a16="http://schemas.microsoft.com/office/drawing/2014/main" id="{3D5716A0-054C-1273-7856-99BB036B1DA6}"/>
              </a:ext>
            </a:extLst>
          </p:cNvPr>
          <p:cNvSpPr>
            <a:spLocks noGrp="1"/>
          </p:cNvSpPr>
          <p:nvPr>
            <p:ph type="sldNum" sz="quarter" idx="4"/>
          </p:nvPr>
        </p:nvSpPr>
        <p:spPr/>
        <p:txBody>
          <a:bodyPr/>
          <a:lstStyle/>
          <a:p>
            <a:fld id="{294A09A9-5501-47C1-A89A-A340965A2BE2}" type="slidenum">
              <a:rPr lang="en-US" smtClean="0"/>
              <a:pPr/>
              <a:t>10</a:t>
            </a:fld>
            <a:endParaRPr lang="en-US" dirty="0"/>
          </a:p>
        </p:txBody>
      </p:sp>
      <p:pic>
        <p:nvPicPr>
          <p:cNvPr id="9" name="Picture 8" descr="Healthy eatin Diagram showing half a plate filled with nonstarchy vegetables, 1/4 with protein foods, and 1/4 with carb foods. ">
            <a:extLst>
              <a:ext uri="{FF2B5EF4-FFF2-40B4-BE49-F238E27FC236}">
                <a16:creationId xmlns:a16="http://schemas.microsoft.com/office/drawing/2014/main" id="{CCA17FF3-4D68-B854-CD3A-EBCF0044B78F}"/>
              </a:ext>
            </a:extLst>
          </p:cNvPr>
          <p:cNvPicPr>
            <a:picLocks noChangeAspect="1"/>
          </p:cNvPicPr>
          <p:nvPr/>
        </p:nvPicPr>
        <p:blipFill>
          <a:blip r:embed="rId3"/>
          <a:srcRect l="2567" t="3560" r="2352" b="3901"/>
          <a:stretch>
            <a:fillRect/>
          </a:stretch>
        </p:blipFill>
        <p:spPr>
          <a:xfrm>
            <a:off x="413722" y="2392326"/>
            <a:ext cx="3951216" cy="3211032"/>
          </a:xfrm>
          <a:prstGeom prst="rect">
            <a:avLst/>
          </a:prstGeom>
        </p:spPr>
      </p:pic>
      <p:pic>
        <p:nvPicPr>
          <p:cNvPr id="16" name="Picture 15" descr="A healthy Latin American plate with 1/2 salad with salsa, 1/4 grilled chicken, and 1/4 beans.">
            <a:extLst>
              <a:ext uri="{FF2B5EF4-FFF2-40B4-BE49-F238E27FC236}">
                <a16:creationId xmlns:a16="http://schemas.microsoft.com/office/drawing/2014/main" id="{4A42B172-135F-2799-4C5F-93F4B631C2E5}"/>
              </a:ext>
            </a:extLst>
          </p:cNvPr>
          <p:cNvPicPr>
            <a:picLocks noChangeAspect="1"/>
          </p:cNvPicPr>
          <p:nvPr/>
        </p:nvPicPr>
        <p:blipFill>
          <a:blip r:embed="rId4"/>
          <a:srcRect t="12931" r="27263" b="13531"/>
          <a:stretch>
            <a:fillRect/>
          </a:stretch>
        </p:blipFill>
        <p:spPr>
          <a:xfrm>
            <a:off x="4625742" y="2392326"/>
            <a:ext cx="3270739" cy="3306725"/>
          </a:xfrm>
          <a:prstGeom prst="rect">
            <a:avLst/>
          </a:prstGeom>
        </p:spPr>
      </p:pic>
      <p:pic>
        <p:nvPicPr>
          <p:cNvPr id="17" name="Picture 16" descr="A healthy Indian plate with 1/2 bhindi masala, 1/4 lentils, and 1/4 whole grain roti bread.">
            <a:extLst>
              <a:ext uri="{FF2B5EF4-FFF2-40B4-BE49-F238E27FC236}">
                <a16:creationId xmlns:a16="http://schemas.microsoft.com/office/drawing/2014/main" id="{5CEBACBB-DE9A-8768-A94A-D1DB102ADBD9}"/>
              </a:ext>
            </a:extLst>
          </p:cNvPr>
          <p:cNvPicPr>
            <a:picLocks noChangeAspect="1"/>
          </p:cNvPicPr>
          <p:nvPr/>
        </p:nvPicPr>
        <p:blipFill>
          <a:blip r:embed="rId5"/>
          <a:srcRect t="12931" r="27263" b="13531"/>
          <a:stretch>
            <a:fillRect/>
          </a:stretch>
        </p:blipFill>
        <p:spPr>
          <a:xfrm>
            <a:off x="7896481" y="2392326"/>
            <a:ext cx="3270739" cy="3306725"/>
          </a:xfrm>
          <a:prstGeom prst="rect">
            <a:avLst/>
          </a:prstGeom>
        </p:spPr>
      </p:pic>
    </p:spTree>
    <p:extLst>
      <p:ext uri="{BB962C8B-B14F-4D97-AF65-F5344CB8AC3E}">
        <p14:creationId xmlns:p14="http://schemas.microsoft.com/office/powerpoint/2010/main" val="42263132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668F2-58CF-6621-1759-BE6B01FB9A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93A7C8-3C8B-3777-848A-436A7C9959F7}"/>
              </a:ext>
            </a:extLst>
          </p:cNvPr>
          <p:cNvSpPr>
            <a:spLocks noGrp="1"/>
          </p:cNvSpPr>
          <p:nvPr>
            <p:ph type="ctrTitle"/>
          </p:nvPr>
        </p:nvSpPr>
        <p:spPr>
          <a:xfrm>
            <a:off x="1167493" y="177553"/>
            <a:ext cx="7394616" cy="4216317"/>
          </a:xfrm>
        </p:spPr>
        <p:txBody>
          <a:bodyPr/>
          <a:lstStyle/>
          <a:p>
            <a:r>
              <a:rPr lang="en-US" dirty="0"/>
              <a:t>Core Design Principles for Health Communication</a:t>
            </a:r>
          </a:p>
        </p:txBody>
      </p:sp>
    </p:spTree>
    <p:extLst>
      <p:ext uri="{BB962C8B-B14F-4D97-AF65-F5344CB8AC3E}">
        <p14:creationId xmlns:p14="http://schemas.microsoft.com/office/powerpoint/2010/main" val="42146216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69438-DDE4-7C96-4F14-4D9EA07E4332}"/>
              </a:ext>
            </a:extLst>
          </p:cNvPr>
          <p:cNvSpPr>
            <a:spLocks noGrp="1"/>
          </p:cNvSpPr>
          <p:nvPr>
            <p:ph type="title"/>
          </p:nvPr>
        </p:nvSpPr>
        <p:spPr>
          <a:xfrm>
            <a:off x="1158864" y="102022"/>
            <a:ext cx="9779183" cy="1125071"/>
          </a:xfrm>
        </p:spPr>
        <p:txBody>
          <a:bodyPr/>
          <a:lstStyle/>
          <a:p>
            <a:r>
              <a:rPr lang="en-US" sz="5400" dirty="0"/>
              <a:t>Core Design Principles</a:t>
            </a:r>
          </a:p>
        </p:txBody>
      </p:sp>
      <p:sp>
        <p:nvSpPr>
          <p:cNvPr id="8" name="TextBox 7">
            <a:extLst>
              <a:ext uri="{FF2B5EF4-FFF2-40B4-BE49-F238E27FC236}">
                <a16:creationId xmlns:a16="http://schemas.microsoft.com/office/drawing/2014/main" id="{A2CC90CC-6193-D770-E4DE-E04455D8C27A}"/>
              </a:ext>
            </a:extLst>
          </p:cNvPr>
          <p:cNvSpPr txBox="1"/>
          <p:nvPr/>
        </p:nvSpPr>
        <p:spPr>
          <a:xfrm>
            <a:off x="1675140" y="1648123"/>
            <a:ext cx="1897404" cy="954107"/>
          </a:xfrm>
          <a:prstGeom prst="rect">
            <a:avLst/>
          </a:prstGeom>
          <a:noFill/>
        </p:spPr>
        <p:txBody>
          <a:bodyPr wrap="square" rtlCol="0" anchor="ctr">
            <a:spAutoFit/>
          </a:bodyPr>
          <a:lstStyle/>
          <a:p>
            <a:r>
              <a:rPr lang="en-US" sz="2800" b="1" dirty="0">
                <a:latin typeface="Trebuchet MS" panose="020B0603020202020204" pitchFamily="34" charset="0"/>
              </a:rPr>
              <a:t>Plain Language</a:t>
            </a:r>
          </a:p>
        </p:txBody>
      </p:sp>
      <p:sp>
        <p:nvSpPr>
          <p:cNvPr id="12" name="TextBox 11">
            <a:extLst>
              <a:ext uri="{FF2B5EF4-FFF2-40B4-BE49-F238E27FC236}">
                <a16:creationId xmlns:a16="http://schemas.microsoft.com/office/drawing/2014/main" id="{A8542F5F-5026-9851-B577-1E1585BF519F}"/>
              </a:ext>
            </a:extLst>
          </p:cNvPr>
          <p:cNvSpPr txBox="1"/>
          <p:nvPr/>
        </p:nvSpPr>
        <p:spPr>
          <a:xfrm>
            <a:off x="1675140" y="3193388"/>
            <a:ext cx="1897404" cy="954107"/>
          </a:xfrm>
          <a:prstGeom prst="rect">
            <a:avLst/>
          </a:prstGeom>
          <a:noFill/>
        </p:spPr>
        <p:txBody>
          <a:bodyPr wrap="square" rtlCol="0" anchor="ctr">
            <a:spAutoFit/>
          </a:bodyPr>
          <a:lstStyle/>
          <a:p>
            <a:r>
              <a:rPr lang="en-US" sz="2800" b="1" dirty="0">
                <a:latin typeface="Trebuchet MS" panose="020B0603020202020204" pitchFamily="34" charset="0"/>
              </a:rPr>
              <a:t>Hierarchy &amp; Layout</a:t>
            </a:r>
          </a:p>
        </p:txBody>
      </p:sp>
      <p:sp>
        <p:nvSpPr>
          <p:cNvPr id="14" name="TextBox 13">
            <a:extLst>
              <a:ext uri="{FF2B5EF4-FFF2-40B4-BE49-F238E27FC236}">
                <a16:creationId xmlns:a16="http://schemas.microsoft.com/office/drawing/2014/main" id="{9BD8694E-3281-2944-E44D-7FFCF24F24D9}"/>
              </a:ext>
            </a:extLst>
          </p:cNvPr>
          <p:cNvSpPr txBox="1"/>
          <p:nvPr/>
        </p:nvSpPr>
        <p:spPr>
          <a:xfrm>
            <a:off x="5068246" y="1648123"/>
            <a:ext cx="2193825" cy="954107"/>
          </a:xfrm>
          <a:prstGeom prst="rect">
            <a:avLst/>
          </a:prstGeom>
          <a:noFill/>
        </p:spPr>
        <p:txBody>
          <a:bodyPr wrap="square" rtlCol="0" anchor="ctr">
            <a:spAutoFit/>
          </a:bodyPr>
          <a:lstStyle/>
          <a:p>
            <a:r>
              <a:rPr lang="en-US" sz="2800" b="1" dirty="0">
                <a:latin typeface="Trebuchet MS" panose="020B0603020202020204" pitchFamily="34" charset="0"/>
              </a:rPr>
              <a:t>Typography &amp; Color</a:t>
            </a:r>
          </a:p>
        </p:txBody>
      </p:sp>
      <p:sp>
        <p:nvSpPr>
          <p:cNvPr id="16" name="TextBox 15">
            <a:extLst>
              <a:ext uri="{FF2B5EF4-FFF2-40B4-BE49-F238E27FC236}">
                <a16:creationId xmlns:a16="http://schemas.microsoft.com/office/drawing/2014/main" id="{718F8A6E-F8FD-B5B6-4923-8B2142227047}"/>
              </a:ext>
            </a:extLst>
          </p:cNvPr>
          <p:cNvSpPr txBox="1"/>
          <p:nvPr/>
        </p:nvSpPr>
        <p:spPr>
          <a:xfrm>
            <a:off x="5068247" y="2977944"/>
            <a:ext cx="1897404" cy="1384995"/>
          </a:xfrm>
          <a:prstGeom prst="rect">
            <a:avLst/>
          </a:prstGeom>
          <a:noFill/>
        </p:spPr>
        <p:txBody>
          <a:bodyPr wrap="square" rtlCol="0" anchor="ctr">
            <a:spAutoFit/>
          </a:bodyPr>
          <a:lstStyle/>
          <a:p>
            <a:r>
              <a:rPr lang="en-US" sz="2800" b="1" dirty="0">
                <a:latin typeface="Trebuchet MS" panose="020B0603020202020204" pitchFamily="34" charset="0"/>
              </a:rPr>
              <a:t>Images, graphics, and icons</a:t>
            </a:r>
          </a:p>
        </p:txBody>
      </p:sp>
      <p:sp>
        <p:nvSpPr>
          <p:cNvPr id="18" name="TextBox 17">
            <a:extLst>
              <a:ext uri="{FF2B5EF4-FFF2-40B4-BE49-F238E27FC236}">
                <a16:creationId xmlns:a16="http://schemas.microsoft.com/office/drawing/2014/main" id="{883E462C-A78F-029C-7E0E-4B45A952EF39}"/>
              </a:ext>
            </a:extLst>
          </p:cNvPr>
          <p:cNvSpPr txBox="1"/>
          <p:nvPr/>
        </p:nvSpPr>
        <p:spPr>
          <a:xfrm>
            <a:off x="8757773" y="1432679"/>
            <a:ext cx="2008605" cy="1384995"/>
          </a:xfrm>
          <a:prstGeom prst="rect">
            <a:avLst/>
          </a:prstGeom>
          <a:noFill/>
        </p:spPr>
        <p:txBody>
          <a:bodyPr wrap="square" rtlCol="0" anchor="ctr">
            <a:spAutoFit/>
          </a:bodyPr>
          <a:lstStyle/>
          <a:p>
            <a:r>
              <a:rPr lang="en-US" sz="2800" b="1" dirty="0">
                <a:latin typeface="Trebuchet MS" panose="020B0603020202020204" pitchFamily="34" charset="0"/>
              </a:rPr>
              <a:t>Cultural &amp; Contextual Relevance</a:t>
            </a:r>
          </a:p>
        </p:txBody>
      </p:sp>
      <p:sp>
        <p:nvSpPr>
          <p:cNvPr id="20" name="TextBox 19">
            <a:extLst>
              <a:ext uri="{FF2B5EF4-FFF2-40B4-BE49-F238E27FC236}">
                <a16:creationId xmlns:a16="http://schemas.microsoft.com/office/drawing/2014/main" id="{3F25984B-1D4F-9C16-1D1A-216A003C531D}"/>
              </a:ext>
            </a:extLst>
          </p:cNvPr>
          <p:cNvSpPr txBox="1"/>
          <p:nvPr/>
        </p:nvSpPr>
        <p:spPr>
          <a:xfrm>
            <a:off x="8757773" y="3408831"/>
            <a:ext cx="2516387" cy="523220"/>
          </a:xfrm>
          <a:prstGeom prst="rect">
            <a:avLst/>
          </a:prstGeom>
          <a:noFill/>
        </p:spPr>
        <p:txBody>
          <a:bodyPr wrap="square" rtlCol="0" anchor="ctr">
            <a:spAutoFit/>
          </a:bodyPr>
          <a:lstStyle/>
          <a:p>
            <a:r>
              <a:rPr lang="en-US" sz="2800" b="1" dirty="0">
                <a:latin typeface="Trebuchet MS" panose="020B0603020202020204" pitchFamily="34" charset="0"/>
              </a:rPr>
              <a:t>Accessibility</a:t>
            </a:r>
          </a:p>
        </p:txBody>
      </p:sp>
      <p:sp>
        <p:nvSpPr>
          <p:cNvPr id="22" name="TextBox 21">
            <a:extLst>
              <a:ext uri="{FF2B5EF4-FFF2-40B4-BE49-F238E27FC236}">
                <a16:creationId xmlns:a16="http://schemas.microsoft.com/office/drawing/2014/main" id="{D748534E-B131-B21A-4BC2-2611EDAB50A7}"/>
              </a:ext>
            </a:extLst>
          </p:cNvPr>
          <p:cNvSpPr txBox="1"/>
          <p:nvPr/>
        </p:nvSpPr>
        <p:spPr>
          <a:xfrm>
            <a:off x="5068247" y="4954096"/>
            <a:ext cx="2251946" cy="523220"/>
          </a:xfrm>
          <a:prstGeom prst="rect">
            <a:avLst/>
          </a:prstGeom>
          <a:noFill/>
        </p:spPr>
        <p:txBody>
          <a:bodyPr wrap="square" rtlCol="0" anchor="ctr">
            <a:spAutoFit/>
          </a:bodyPr>
          <a:lstStyle/>
          <a:p>
            <a:r>
              <a:rPr lang="en-US" sz="2800" b="1" dirty="0">
                <a:latin typeface="Trebuchet MS" panose="020B0603020202020204" pitchFamily="34" charset="0"/>
              </a:rPr>
              <a:t>Consistency</a:t>
            </a:r>
          </a:p>
        </p:txBody>
      </p:sp>
      <p:grpSp>
        <p:nvGrpSpPr>
          <p:cNvPr id="3" name="Group 2">
            <a:extLst>
              <a:ext uri="{FF2B5EF4-FFF2-40B4-BE49-F238E27FC236}">
                <a16:creationId xmlns:a16="http://schemas.microsoft.com/office/drawing/2014/main" id="{A78CA312-E299-6C90-3406-370665CF33F5}"/>
              </a:ext>
            </a:extLst>
          </p:cNvPr>
          <p:cNvGrpSpPr/>
          <p:nvPr/>
        </p:nvGrpSpPr>
        <p:grpSpPr>
          <a:xfrm>
            <a:off x="556483" y="1594909"/>
            <a:ext cx="1060534" cy="1060534"/>
            <a:chOff x="556483" y="1594909"/>
            <a:chExt cx="1060534" cy="1060534"/>
          </a:xfrm>
        </p:grpSpPr>
        <p:sp>
          <p:nvSpPr>
            <p:cNvPr id="7" name="Oval 6">
              <a:extLst>
                <a:ext uri="{FF2B5EF4-FFF2-40B4-BE49-F238E27FC236}">
                  <a16:creationId xmlns:a16="http://schemas.microsoft.com/office/drawing/2014/main" id="{E441A3DC-5ABD-C243-27FF-9A9B11FCE45B}"/>
                </a:ext>
                <a:ext uri="{C183D7F6-B498-43B3-948B-1728B52AA6E4}">
                  <adec:decorative xmlns:adec="http://schemas.microsoft.com/office/drawing/2017/decorative" xmlns="" val="1"/>
                </a:ext>
              </a:extLst>
            </p:cNvPr>
            <p:cNvSpPr/>
            <p:nvPr/>
          </p:nvSpPr>
          <p:spPr>
            <a:xfrm>
              <a:off x="556483" y="1594909"/>
              <a:ext cx="1060534" cy="1060534"/>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sz="1200"/>
            </a:p>
          </p:txBody>
        </p:sp>
        <p:pic>
          <p:nvPicPr>
            <p:cNvPr id="33" name="Graphic 32" descr="Peace Gesture with solid fill">
              <a:extLst>
                <a:ext uri="{FF2B5EF4-FFF2-40B4-BE49-F238E27FC236}">
                  <a16:creationId xmlns:a16="http://schemas.microsoft.com/office/drawing/2014/main" id="{6C9D9D0B-0AFF-835D-AD63-F169C57ECD2A}"/>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629550" y="1667976"/>
              <a:ext cx="914400" cy="914400"/>
            </a:xfrm>
            <a:prstGeom prst="rect">
              <a:avLst/>
            </a:prstGeom>
          </p:spPr>
        </p:pic>
      </p:grpSp>
      <p:grpSp>
        <p:nvGrpSpPr>
          <p:cNvPr id="9" name="Group 8">
            <a:extLst>
              <a:ext uri="{FF2B5EF4-FFF2-40B4-BE49-F238E27FC236}">
                <a16:creationId xmlns:a16="http://schemas.microsoft.com/office/drawing/2014/main" id="{4F260308-FA63-8E7C-88AB-EAA251014730}"/>
              </a:ext>
            </a:extLst>
          </p:cNvPr>
          <p:cNvGrpSpPr/>
          <p:nvPr/>
        </p:nvGrpSpPr>
        <p:grpSpPr>
          <a:xfrm>
            <a:off x="556483" y="3140174"/>
            <a:ext cx="1060534" cy="1060534"/>
            <a:chOff x="556483" y="3140174"/>
            <a:chExt cx="1060534" cy="1060534"/>
          </a:xfrm>
        </p:grpSpPr>
        <p:sp>
          <p:nvSpPr>
            <p:cNvPr id="11" name="Oval 10">
              <a:extLst>
                <a:ext uri="{FF2B5EF4-FFF2-40B4-BE49-F238E27FC236}">
                  <a16:creationId xmlns:a16="http://schemas.microsoft.com/office/drawing/2014/main" id="{0A10BF0F-C8B6-6152-F9EB-D5F974CCEBD4}"/>
                </a:ext>
                <a:ext uri="{C183D7F6-B498-43B3-948B-1728B52AA6E4}">
                  <adec:decorative xmlns:adec="http://schemas.microsoft.com/office/drawing/2017/decorative" xmlns="" val="1"/>
                </a:ext>
              </a:extLst>
            </p:cNvPr>
            <p:cNvSpPr/>
            <p:nvPr/>
          </p:nvSpPr>
          <p:spPr>
            <a:xfrm>
              <a:off x="556483" y="3140174"/>
              <a:ext cx="1060534" cy="1060534"/>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sz="1200"/>
            </a:p>
          </p:txBody>
        </p:sp>
        <p:pic>
          <p:nvPicPr>
            <p:cNvPr id="34" name="Graphic 33" descr="Architecture with solid fill">
              <a:extLst>
                <a:ext uri="{FF2B5EF4-FFF2-40B4-BE49-F238E27FC236}">
                  <a16:creationId xmlns:a16="http://schemas.microsoft.com/office/drawing/2014/main" id="{0C14CBC2-50C2-4F2F-B228-0D38B207FDDB}"/>
                </a:ext>
              </a:extLst>
            </p:cNvPr>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629550" y="3216862"/>
              <a:ext cx="914400" cy="914400"/>
            </a:xfrm>
            <a:prstGeom prst="rect">
              <a:avLst/>
            </a:prstGeom>
          </p:spPr>
        </p:pic>
      </p:grpSp>
      <p:grpSp>
        <p:nvGrpSpPr>
          <p:cNvPr id="24" name="Group 23">
            <a:extLst>
              <a:ext uri="{FF2B5EF4-FFF2-40B4-BE49-F238E27FC236}">
                <a16:creationId xmlns:a16="http://schemas.microsoft.com/office/drawing/2014/main" id="{BE02F86D-43CF-1E31-CF1F-F5B74749351D}"/>
              </a:ext>
            </a:extLst>
          </p:cNvPr>
          <p:cNvGrpSpPr/>
          <p:nvPr/>
        </p:nvGrpSpPr>
        <p:grpSpPr>
          <a:xfrm>
            <a:off x="3949590" y="4685439"/>
            <a:ext cx="1060534" cy="1060534"/>
            <a:chOff x="3949590" y="4685439"/>
            <a:chExt cx="1060534" cy="1060534"/>
          </a:xfrm>
        </p:grpSpPr>
        <p:sp>
          <p:nvSpPr>
            <p:cNvPr id="21" name="Oval 20">
              <a:extLst>
                <a:ext uri="{FF2B5EF4-FFF2-40B4-BE49-F238E27FC236}">
                  <a16:creationId xmlns:a16="http://schemas.microsoft.com/office/drawing/2014/main" id="{A7AF76A6-DE01-1CC8-F987-DD2ACDC21BBE}"/>
                </a:ext>
                <a:ext uri="{C183D7F6-B498-43B3-948B-1728B52AA6E4}">
                  <adec:decorative xmlns:adec="http://schemas.microsoft.com/office/drawing/2017/decorative" xmlns="" val="1"/>
                </a:ext>
              </a:extLst>
            </p:cNvPr>
            <p:cNvSpPr/>
            <p:nvPr/>
          </p:nvSpPr>
          <p:spPr>
            <a:xfrm>
              <a:off x="3949590" y="4685439"/>
              <a:ext cx="1060534" cy="1060534"/>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sz="1200"/>
            </a:p>
          </p:txBody>
        </p:sp>
        <p:pic>
          <p:nvPicPr>
            <p:cNvPr id="36" name="Graphic 35" descr="Repeat with solid fill">
              <a:extLst>
                <a:ext uri="{FF2B5EF4-FFF2-40B4-BE49-F238E27FC236}">
                  <a16:creationId xmlns:a16="http://schemas.microsoft.com/office/drawing/2014/main" id="{C92BE45F-7070-1C07-A2AC-93834FCC3873}"/>
                </a:ext>
              </a:extLst>
            </p:cNvPr>
            <p:cNvPicPr>
              <a:picLocks noChangeAspect="1"/>
            </p:cNvPicPr>
            <p:nvPr/>
          </p:nvPicPr>
          <p:blipFill>
            <a:blip r:embed="rId6">
              <a:extLst>
                <a:ext uri="{96DAC541-7B7A-43D3-8B79-37D633B846F1}">
                  <asvg:svgBlip xmlns:asvg="http://schemas.microsoft.com/office/drawing/2016/SVG/main" xmlns="" r:embed="rId7"/>
                </a:ext>
              </a:extLst>
            </a:blip>
            <a:srcRect/>
            <a:stretch/>
          </p:blipFill>
          <p:spPr>
            <a:xfrm>
              <a:off x="4022657" y="4758506"/>
              <a:ext cx="914400" cy="914400"/>
            </a:xfrm>
            <a:prstGeom prst="rect">
              <a:avLst/>
            </a:prstGeom>
          </p:spPr>
        </p:pic>
      </p:grpSp>
      <p:grpSp>
        <p:nvGrpSpPr>
          <p:cNvPr id="5" name="Group 4">
            <a:extLst>
              <a:ext uri="{FF2B5EF4-FFF2-40B4-BE49-F238E27FC236}">
                <a16:creationId xmlns:a16="http://schemas.microsoft.com/office/drawing/2014/main" id="{EF3A3102-35DB-60C0-9429-A91F7453AA83}"/>
              </a:ext>
            </a:extLst>
          </p:cNvPr>
          <p:cNvGrpSpPr/>
          <p:nvPr/>
        </p:nvGrpSpPr>
        <p:grpSpPr>
          <a:xfrm>
            <a:off x="3949590" y="1594909"/>
            <a:ext cx="1060534" cy="1060534"/>
            <a:chOff x="3949590" y="1594909"/>
            <a:chExt cx="1060534" cy="1060534"/>
          </a:xfrm>
        </p:grpSpPr>
        <p:sp>
          <p:nvSpPr>
            <p:cNvPr id="13" name="Oval 12">
              <a:extLst>
                <a:ext uri="{FF2B5EF4-FFF2-40B4-BE49-F238E27FC236}">
                  <a16:creationId xmlns:a16="http://schemas.microsoft.com/office/drawing/2014/main" id="{B60B4EF1-49F7-882D-39AF-88EA46CF301B}"/>
                </a:ext>
                <a:ext uri="{C183D7F6-B498-43B3-948B-1728B52AA6E4}">
                  <adec:decorative xmlns:adec="http://schemas.microsoft.com/office/drawing/2017/decorative" xmlns="" val="1"/>
                </a:ext>
              </a:extLst>
            </p:cNvPr>
            <p:cNvSpPr/>
            <p:nvPr/>
          </p:nvSpPr>
          <p:spPr>
            <a:xfrm>
              <a:off x="3949590" y="1594909"/>
              <a:ext cx="1060534" cy="1060534"/>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sz="1200"/>
            </a:p>
          </p:txBody>
        </p:sp>
        <p:pic>
          <p:nvPicPr>
            <p:cNvPr id="37" name="Graphic 36" descr="Palette with solid fill">
              <a:extLst>
                <a:ext uri="{FF2B5EF4-FFF2-40B4-BE49-F238E27FC236}">
                  <a16:creationId xmlns:a16="http://schemas.microsoft.com/office/drawing/2014/main" id="{183C6DEE-1500-6246-5871-A141D9262CBA}"/>
                </a:ext>
              </a:extLst>
            </p:cNvPr>
            <p:cNvPicPr>
              <a:picLocks noChangeAspect="1"/>
            </p:cNvPicPr>
            <p:nvPr/>
          </p:nvPicPr>
          <p:blipFill>
            <a:blip r:embed="rId8">
              <a:extLst>
                <a:ext uri="{96DAC541-7B7A-43D3-8B79-37D633B846F1}">
                  <asvg:svgBlip xmlns:asvg="http://schemas.microsoft.com/office/drawing/2016/SVG/main" xmlns="" r:embed="rId9"/>
                </a:ext>
              </a:extLst>
            </a:blip>
            <a:srcRect/>
            <a:stretch/>
          </p:blipFill>
          <p:spPr>
            <a:xfrm>
              <a:off x="4017789" y="1667976"/>
              <a:ext cx="914400" cy="914400"/>
            </a:xfrm>
            <a:prstGeom prst="rect">
              <a:avLst/>
            </a:prstGeom>
          </p:spPr>
        </p:pic>
      </p:grpSp>
      <p:grpSp>
        <p:nvGrpSpPr>
          <p:cNvPr id="10" name="Group 9">
            <a:extLst>
              <a:ext uri="{FF2B5EF4-FFF2-40B4-BE49-F238E27FC236}">
                <a16:creationId xmlns:a16="http://schemas.microsoft.com/office/drawing/2014/main" id="{7916EFE7-FCDA-9316-843F-F67AE015DD21}"/>
              </a:ext>
            </a:extLst>
          </p:cNvPr>
          <p:cNvGrpSpPr/>
          <p:nvPr/>
        </p:nvGrpSpPr>
        <p:grpSpPr>
          <a:xfrm>
            <a:off x="3949590" y="3140174"/>
            <a:ext cx="1060534" cy="1060534"/>
            <a:chOff x="3949590" y="3140174"/>
            <a:chExt cx="1060534" cy="1060534"/>
          </a:xfrm>
        </p:grpSpPr>
        <p:sp>
          <p:nvSpPr>
            <p:cNvPr id="15" name="Oval 14">
              <a:extLst>
                <a:ext uri="{FF2B5EF4-FFF2-40B4-BE49-F238E27FC236}">
                  <a16:creationId xmlns:a16="http://schemas.microsoft.com/office/drawing/2014/main" id="{BF199A73-7CAC-1FF8-19F4-C2C1A001B384}"/>
                </a:ext>
                <a:ext uri="{C183D7F6-B498-43B3-948B-1728B52AA6E4}">
                  <adec:decorative xmlns:adec="http://schemas.microsoft.com/office/drawing/2017/decorative" xmlns="" val="1"/>
                </a:ext>
              </a:extLst>
            </p:cNvPr>
            <p:cNvSpPr/>
            <p:nvPr/>
          </p:nvSpPr>
          <p:spPr>
            <a:xfrm>
              <a:off x="3949590" y="3140174"/>
              <a:ext cx="1060534" cy="1060534"/>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sz="1200"/>
            </a:p>
          </p:txBody>
        </p:sp>
        <p:pic>
          <p:nvPicPr>
            <p:cNvPr id="38" name="Graphic 37" descr="Images with solid fill">
              <a:extLst>
                <a:ext uri="{FF2B5EF4-FFF2-40B4-BE49-F238E27FC236}">
                  <a16:creationId xmlns:a16="http://schemas.microsoft.com/office/drawing/2014/main" id="{F63E9DDD-7FA1-7A78-B480-95C9F02005FF}"/>
                </a:ext>
              </a:extLst>
            </p:cNvPr>
            <p:cNvPicPr>
              <a:picLocks noChangeAspect="1"/>
            </p:cNvPicPr>
            <p:nvPr/>
          </p:nvPicPr>
          <p:blipFill>
            <a:blip r:embed="rId10">
              <a:extLst>
                <a:ext uri="{96DAC541-7B7A-43D3-8B79-37D633B846F1}">
                  <asvg:svgBlip xmlns:asvg="http://schemas.microsoft.com/office/drawing/2016/SVG/main" xmlns="" r:embed="rId11"/>
                </a:ext>
              </a:extLst>
            </a:blip>
            <a:srcRect/>
            <a:stretch/>
          </p:blipFill>
          <p:spPr>
            <a:xfrm>
              <a:off x="4017789" y="3214654"/>
              <a:ext cx="914400" cy="914400"/>
            </a:xfrm>
            <a:prstGeom prst="rect">
              <a:avLst/>
            </a:prstGeom>
          </p:spPr>
        </p:pic>
      </p:grpSp>
      <p:grpSp>
        <p:nvGrpSpPr>
          <p:cNvPr id="6" name="Group 5">
            <a:extLst>
              <a:ext uri="{FF2B5EF4-FFF2-40B4-BE49-F238E27FC236}">
                <a16:creationId xmlns:a16="http://schemas.microsoft.com/office/drawing/2014/main" id="{E6148CB5-4CAE-1E45-7F8D-5082002F815D}"/>
              </a:ext>
            </a:extLst>
          </p:cNvPr>
          <p:cNvGrpSpPr/>
          <p:nvPr/>
        </p:nvGrpSpPr>
        <p:grpSpPr>
          <a:xfrm>
            <a:off x="7639117" y="1594909"/>
            <a:ext cx="1060534" cy="1060534"/>
            <a:chOff x="7639117" y="1594909"/>
            <a:chExt cx="1060534" cy="1060534"/>
          </a:xfrm>
        </p:grpSpPr>
        <p:sp>
          <p:nvSpPr>
            <p:cNvPr id="17" name="Oval 16">
              <a:extLst>
                <a:ext uri="{FF2B5EF4-FFF2-40B4-BE49-F238E27FC236}">
                  <a16:creationId xmlns:a16="http://schemas.microsoft.com/office/drawing/2014/main" id="{4A4D0E4D-33CC-AFF4-B0C6-574EB9FD7993}"/>
                </a:ext>
                <a:ext uri="{C183D7F6-B498-43B3-948B-1728B52AA6E4}">
                  <adec:decorative xmlns:adec="http://schemas.microsoft.com/office/drawing/2017/decorative" xmlns="" val="1"/>
                </a:ext>
              </a:extLst>
            </p:cNvPr>
            <p:cNvSpPr/>
            <p:nvPr/>
          </p:nvSpPr>
          <p:spPr>
            <a:xfrm>
              <a:off x="7639117" y="1594909"/>
              <a:ext cx="1060534" cy="1060534"/>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sz="1200"/>
            </a:p>
          </p:txBody>
        </p:sp>
        <p:pic>
          <p:nvPicPr>
            <p:cNvPr id="39" name="Graphic 38" descr="Flip Flops with solid fill">
              <a:extLst>
                <a:ext uri="{FF2B5EF4-FFF2-40B4-BE49-F238E27FC236}">
                  <a16:creationId xmlns:a16="http://schemas.microsoft.com/office/drawing/2014/main" id="{1599EA8A-A4BA-43F4-1A24-6F61AEC24BA2}"/>
                </a:ext>
              </a:extLst>
            </p:cNvPr>
            <p:cNvPicPr>
              <a:picLocks noChangeAspect="1"/>
            </p:cNvPicPr>
            <p:nvPr/>
          </p:nvPicPr>
          <p:blipFill>
            <a:blip r:embed="rId12">
              <a:extLst>
                <a:ext uri="{96DAC541-7B7A-43D3-8B79-37D633B846F1}">
                  <asvg:svgBlip xmlns:asvg="http://schemas.microsoft.com/office/drawing/2016/SVG/main" xmlns="" r:embed="rId13"/>
                </a:ext>
              </a:extLst>
            </a:blip>
            <a:srcRect/>
            <a:stretch/>
          </p:blipFill>
          <p:spPr>
            <a:xfrm>
              <a:off x="7692282" y="1667976"/>
              <a:ext cx="914400" cy="914400"/>
            </a:xfrm>
            <a:prstGeom prst="rect">
              <a:avLst/>
            </a:prstGeom>
          </p:spPr>
        </p:pic>
      </p:grpSp>
      <p:grpSp>
        <p:nvGrpSpPr>
          <p:cNvPr id="23" name="Group 22">
            <a:extLst>
              <a:ext uri="{FF2B5EF4-FFF2-40B4-BE49-F238E27FC236}">
                <a16:creationId xmlns:a16="http://schemas.microsoft.com/office/drawing/2014/main" id="{65F3ECF0-D68C-3EA9-B4D6-D10367CC42E3}"/>
              </a:ext>
            </a:extLst>
          </p:cNvPr>
          <p:cNvGrpSpPr/>
          <p:nvPr/>
        </p:nvGrpSpPr>
        <p:grpSpPr>
          <a:xfrm>
            <a:off x="7639117" y="3140174"/>
            <a:ext cx="1060534" cy="1060534"/>
            <a:chOff x="7639117" y="3140174"/>
            <a:chExt cx="1060534" cy="1060534"/>
          </a:xfrm>
        </p:grpSpPr>
        <p:sp>
          <p:nvSpPr>
            <p:cNvPr id="19" name="Oval 18">
              <a:extLst>
                <a:ext uri="{FF2B5EF4-FFF2-40B4-BE49-F238E27FC236}">
                  <a16:creationId xmlns:a16="http://schemas.microsoft.com/office/drawing/2014/main" id="{2F536D0C-EC32-3340-FD4D-53D18E108B80}"/>
                </a:ext>
                <a:ext uri="{C183D7F6-B498-43B3-948B-1728B52AA6E4}">
                  <adec:decorative xmlns:adec="http://schemas.microsoft.com/office/drawing/2017/decorative" xmlns="" val="1"/>
                </a:ext>
              </a:extLst>
            </p:cNvPr>
            <p:cNvSpPr/>
            <p:nvPr/>
          </p:nvSpPr>
          <p:spPr>
            <a:xfrm>
              <a:off x="7639117" y="3140174"/>
              <a:ext cx="1060534" cy="1060534"/>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sz="1200"/>
            </a:p>
          </p:txBody>
        </p:sp>
        <p:pic>
          <p:nvPicPr>
            <p:cNvPr id="40" name="Graphic 39" descr="Wheelchair with solid fill">
              <a:extLst>
                <a:ext uri="{FF2B5EF4-FFF2-40B4-BE49-F238E27FC236}">
                  <a16:creationId xmlns:a16="http://schemas.microsoft.com/office/drawing/2014/main" id="{B57CDD2E-B4F0-A2D9-F9C8-A708B19CC77A}"/>
                </a:ext>
              </a:extLst>
            </p:cNvPr>
            <p:cNvPicPr>
              <a:picLocks noChangeAspect="1"/>
            </p:cNvPicPr>
            <p:nvPr/>
          </p:nvPicPr>
          <p:blipFill>
            <a:blip r:embed="rId14">
              <a:extLst>
                <a:ext uri="{96DAC541-7B7A-43D3-8B79-37D633B846F1}">
                  <asvg:svgBlip xmlns:asvg="http://schemas.microsoft.com/office/drawing/2016/SVG/main" xmlns="" r:embed="rId15"/>
                </a:ext>
              </a:extLst>
            </a:blip>
            <a:srcRect/>
            <a:stretch/>
          </p:blipFill>
          <p:spPr>
            <a:xfrm>
              <a:off x="7692282" y="3216862"/>
              <a:ext cx="914400" cy="914400"/>
            </a:xfrm>
            <a:prstGeom prst="rect">
              <a:avLst/>
            </a:prstGeom>
          </p:spPr>
        </p:pic>
      </p:grpSp>
      <p:sp>
        <p:nvSpPr>
          <p:cNvPr id="4" name="Slide Number Placeholder 3">
            <a:extLst>
              <a:ext uri="{FF2B5EF4-FFF2-40B4-BE49-F238E27FC236}">
                <a16:creationId xmlns:a16="http://schemas.microsoft.com/office/drawing/2014/main" id="{55FA021B-3817-A312-610F-3F9E53F6FE9A}"/>
              </a:ext>
            </a:extLst>
          </p:cNvPr>
          <p:cNvSpPr>
            <a:spLocks noGrp="1"/>
          </p:cNvSpPr>
          <p:nvPr>
            <p:ph type="sldNum" sz="quarter" idx="4"/>
          </p:nvPr>
        </p:nvSpPr>
        <p:spPr/>
        <p:txBody>
          <a:bodyPr/>
          <a:lstStyle/>
          <a:p>
            <a:fld id="{294A09A9-5501-47C1-A89A-A340965A2BE2}" type="slidenum">
              <a:rPr lang="en-US" smtClean="0"/>
              <a:pPr/>
              <a:t>12</a:t>
            </a:fld>
            <a:endParaRPr lang="en-US" dirty="0"/>
          </a:p>
        </p:txBody>
      </p:sp>
    </p:spTree>
    <p:extLst>
      <p:ext uri="{BB962C8B-B14F-4D97-AF65-F5344CB8AC3E}">
        <p14:creationId xmlns:p14="http://schemas.microsoft.com/office/powerpoint/2010/main" val="23447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6E96E-BEA0-6FBE-E9B2-4878F4380F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CEF5B9-6A52-018F-0CD0-73A26AAF4FEA}"/>
              </a:ext>
            </a:extLst>
          </p:cNvPr>
          <p:cNvSpPr>
            <a:spLocks noGrp="1"/>
          </p:cNvSpPr>
          <p:nvPr>
            <p:ph type="title"/>
          </p:nvPr>
        </p:nvSpPr>
        <p:spPr>
          <a:xfrm>
            <a:off x="1675139" y="325315"/>
            <a:ext cx="9262908" cy="1125071"/>
          </a:xfrm>
        </p:spPr>
        <p:txBody>
          <a:bodyPr/>
          <a:lstStyle/>
          <a:p>
            <a:r>
              <a:rPr lang="en-US" dirty="0"/>
              <a:t>Plain Language</a:t>
            </a:r>
          </a:p>
        </p:txBody>
      </p:sp>
      <p:sp>
        <p:nvSpPr>
          <p:cNvPr id="8" name="TextBox 7">
            <a:extLst>
              <a:ext uri="{FF2B5EF4-FFF2-40B4-BE49-F238E27FC236}">
                <a16:creationId xmlns:a16="http://schemas.microsoft.com/office/drawing/2014/main" id="{C730FE2A-1B2D-4927-E98D-6919C2246BA3}"/>
              </a:ext>
            </a:extLst>
          </p:cNvPr>
          <p:cNvSpPr txBox="1"/>
          <p:nvPr/>
        </p:nvSpPr>
        <p:spPr>
          <a:xfrm>
            <a:off x="1675139" y="1863566"/>
            <a:ext cx="9262907" cy="3057247"/>
          </a:xfrm>
          <a:prstGeom prst="rect">
            <a:avLst/>
          </a:prstGeom>
          <a:noFill/>
        </p:spPr>
        <p:txBody>
          <a:bodyPr wrap="square" rtlCol="0" anchor="t">
            <a:spAutoFit/>
          </a:bodyPr>
          <a:lstStyle/>
          <a:p>
            <a:pPr marL="457200" indent="-457200">
              <a:spcAft>
                <a:spcPts val="1000"/>
              </a:spcAft>
              <a:buFont typeface="Arial" panose="020B0604020202020204" pitchFamily="34" charset="0"/>
              <a:buChar char="•"/>
            </a:pPr>
            <a:r>
              <a:rPr lang="en-US" sz="4400" b="1" dirty="0">
                <a:latin typeface="Trebuchet MS" panose="020B0603020202020204" pitchFamily="34" charset="0"/>
              </a:rPr>
              <a:t>Write for your audience</a:t>
            </a:r>
            <a:r>
              <a:rPr lang="en-US" sz="4400" dirty="0">
                <a:latin typeface="Trebuchet MS" panose="020B0603020202020204" pitchFamily="34" charset="0"/>
              </a:rPr>
              <a:t>.</a:t>
            </a:r>
          </a:p>
          <a:p>
            <a:pPr marL="457200" indent="-457200">
              <a:spcAft>
                <a:spcPts val="1000"/>
              </a:spcAft>
              <a:buFont typeface="Arial" panose="020B0604020202020204" pitchFamily="34" charset="0"/>
              <a:buChar char="•"/>
            </a:pPr>
            <a:r>
              <a:rPr lang="en-US" sz="4400" b="1" dirty="0">
                <a:latin typeface="Trebuchet MS" panose="020B0603020202020204" pitchFamily="34" charset="0"/>
              </a:rPr>
              <a:t>Break content into organized and logical chunks</a:t>
            </a:r>
            <a:r>
              <a:rPr lang="en-US" sz="4400" dirty="0">
                <a:latin typeface="Trebuchet MS" panose="020B0603020202020204" pitchFamily="34" charset="0"/>
              </a:rPr>
              <a:t>.</a:t>
            </a:r>
          </a:p>
          <a:p>
            <a:pPr marL="457200" indent="-457200">
              <a:spcAft>
                <a:spcPts val="1000"/>
              </a:spcAft>
              <a:buFont typeface="Arial" panose="020B0604020202020204" pitchFamily="34" charset="0"/>
              <a:buChar char="•"/>
            </a:pPr>
            <a:r>
              <a:rPr lang="en-US" sz="4400" b="1" dirty="0">
                <a:latin typeface="Trebuchet MS" panose="020B0603020202020204" pitchFamily="34" charset="0"/>
              </a:rPr>
              <a:t>Write in active voice</a:t>
            </a:r>
            <a:r>
              <a:rPr lang="en-US" sz="4400" dirty="0">
                <a:latin typeface="Trebuchet MS" panose="020B0603020202020204" pitchFamily="34" charset="0"/>
              </a:rPr>
              <a:t>.</a:t>
            </a:r>
          </a:p>
        </p:txBody>
      </p:sp>
      <p:grpSp>
        <p:nvGrpSpPr>
          <p:cNvPr id="3" name="Group 2">
            <a:extLst>
              <a:ext uri="{FF2B5EF4-FFF2-40B4-BE49-F238E27FC236}">
                <a16:creationId xmlns:a16="http://schemas.microsoft.com/office/drawing/2014/main" id="{FA491010-0F7B-828B-7397-55104E3A74CB}"/>
              </a:ext>
              <a:ext uri="{C183D7F6-B498-43B3-948B-1728B52AA6E4}">
                <adec:decorative xmlns:adec="http://schemas.microsoft.com/office/drawing/2017/decorative" xmlns="" val="1"/>
              </a:ext>
            </a:extLst>
          </p:cNvPr>
          <p:cNvGrpSpPr/>
          <p:nvPr/>
        </p:nvGrpSpPr>
        <p:grpSpPr>
          <a:xfrm>
            <a:off x="503320" y="357583"/>
            <a:ext cx="1060534" cy="1060534"/>
            <a:chOff x="556483" y="239626"/>
            <a:chExt cx="1060534" cy="1060534"/>
          </a:xfrm>
        </p:grpSpPr>
        <p:sp>
          <p:nvSpPr>
            <p:cNvPr id="7" name="Oval 6">
              <a:extLst>
                <a:ext uri="{FF2B5EF4-FFF2-40B4-BE49-F238E27FC236}">
                  <a16:creationId xmlns:a16="http://schemas.microsoft.com/office/drawing/2014/main" id="{0979A148-B1A2-A86F-A11E-B20B11935832}"/>
                </a:ext>
              </a:extLst>
            </p:cNvPr>
            <p:cNvSpPr/>
            <p:nvPr/>
          </p:nvSpPr>
          <p:spPr>
            <a:xfrm>
              <a:off x="556483" y="239626"/>
              <a:ext cx="1060534" cy="1060534"/>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sz="1200"/>
            </a:p>
          </p:txBody>
        </p:sp>
        <p:pic>
          <p:nvPicPr>
            <p:cNvPr id="33" name="Graphic 32" descr="Peace Gesture with solid fill">
              <a:extLst>
                <a:ext uri="{FF2B5EF4-FFF2-40B4-BE49-F238E27FC236}">
                  <a16:creationId xmlns:a16="http://schemas.microsoft.com/office/drawing/2014/main" id="{8FCCF7F8-7EBC-6E69-125E-D052A314B19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29550" y="312693"/>
              <a:ext cx="914400" cy="914400"/>
            </a:xfrm>
            <a:prstGeom prst="rect">
              <a:avLst/>
            </a:prstGeom>
          </p:spPr>
        </p:pic>
      </p:grpSp>
      <p:sp>
        <p:nvSpPr>
          <p:cNvPr id="4" name="Slide Number Placeholder 3">
            <a:extLst>
              <a:ext uri="{FF2B5EF4-FFF2-40B4-BE49-F238E27FC236}">
                <a16:creationId xmlns:a16="http://schemas.microsoft.com/office/drawing/2014/main" id="{2F891B1F-12D9-89D5-F4B5-65E8FFFB982E}"/>
              </a:ext>
            </a:extLst>
          </p:cNvPr>
          <p:cNvSpPr>
            <a:spLocks noGrp="1"/>
          </p:cNvSpPr>
          <p:nvPr>
            <p:ph type="sldNum" sz="quarter" idx="4"/>
          </p:nvPr>
        </p:nvSpPr>
        <p:spPr/>
        <p:txBody>
          <a:bodyPr/>
          <a:lstStyle/>
          <a:p>
            <a:fld id="{294A09A9-5501-47C1-A89A-A340965A2BE2}" type="slidenum">
              <a:rPr lang="en-US" smtClean="0"/>
              <a:pPr/>
              <a:t>13</a:t>
            </a:fld>
            <a:endParaRPr lang="en-US" dirty="0"/>
          </a:p>
        </p:txBody>
      </p:sp>
    </p:spTree>
    <p:extLst>
      <p:ext uri="{BB962C8B-B14F-4D97-AF65-F5344CB8AC3E}">
        <p14:creationId xmlns:p14="http://schemas.microsoft.com/office/powerpoint/2010/main" val="40292393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3FE31-E852-0B7E-6D47-519C39B772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058CCD-B3D9-C31B-FFEA-9955C13B32D7}"/>
              </a:ext>
            </a:extLst>
          </p:cNvPr>
          <p:cNvSpPr>
            <a:spLocks noGrp="1"/>
          </p:cNvSpPr>
          <p:nvPr>
            <p:ph type="title"/>
          </p:nvPr>
        </p:nvSpPr>
        <p:spPr>
          <a:xfrm>
            <a:off x="1675139" y="325315"/>
            <a:ext cx="9262908" cy="1125071"/>
          </a:xfrm>
        </p:spPr>
        <p:txBody>
          <a:bodyPr/>
          <a:lstStyle/>
          <a:p>
            <a:r>
              <a:rPr lang="en-US" dirty="0"/>
              <a:t>Hierarchy &amp; Layout</a:t>
            </a:r>
          </a:p>
        </p:txBody>
      </p:sp>
      <p:sp>
        <p:nvSpPr>
          <p:cNvPr id="8" name="TextBox 7">
            <a:extLst>
              <a:ext uri="{FF2B5EF4-FFF2-40B4-BE49-F238E27FC236}">
                <a16:creationId xmlns:a16="http://schemas.microsoft.com/office/drawing/2014/main" id="{E4619D71-1A21-7E54-7B54-0998192120CE}"/>
              </a:ext>
            </a:extLst>
          </p:cNvPr>
          <p:cNvSpPr txBox="1"/>
          <p:nvPr/>
        </p:nvSpPr>
        <p:spPr>
          <a:xfrm>
            <a:off x="1675137" y="1661548"/>
            <a:ext cx="9616639" cy="4042132"/>
          </a:xfrm>
          <a:prstGeom prst="rect">
            <a:avLst/>
          </a:prstGeom>
          <a:noFill/>
        </p:spPr>
        <p:txBody>
          <a:bodyPr wrap="square" rtlCol="0" anchor="t">
            <a:spAutoFit/>
          </a:bodyPr>
          <a:lstStyle/>
          <a:p>
            <a:pPr marL="457200" indent="-457200">
              <a:spcAft>
                <a:spcPts val="1000"/>
              </a:spcAft>
              <a:buFont typeface="Arial" panose="020B0604020202020204" pitchFamily="34" charset="0"/>
              <a:buChar char="•"/>
            </a:pPr>
            <a:r>
              <a:rPr lang="en-US" sz="4000" b="1" dirty="0">
                <a:latin typeface="Trebuchet MS" panose="020B0603020202020204" pitchFamily="34" charset="0"/>
              </a:rPr>
              <a:t>Put important information first. </a:t>
            </a:r>
            <a:br>
              <a:rPr lang="en-US" sz="4000" b="1" dirty="0">
                <a:latin typeface="Trebuchet MS" panose="020B0603020202020204" pitchFamily="34" charset="0"/>
              </a:rPr>
            </a:br>
            <a:r>
              <a:rPr lang="en-US" sz="4000" dirty="0">
                <a:latin typeface="Trebuchet MS" panose="020B0603020202020204" pitchFamily="34" charset="0"/>
              </a:rPr>
              <a:t>Ask yourself: “Does this heading make sense if it’s all the reader sees?”</a:t>
            </a:r>
          </a:p>
          <a:p>
            <a:pPr marL="457200" indent="-457200">
              <a:spcAft>
                <a:spcPts val="1000"/>
              </a:spcAft>
              <a:buFont typeface="Arial" panose="020B0604020202020204" pitchFamily="34" charset="0"/>
              <a:buChar char="•"/>
            </a:pPr>
            <a:r>
              <a:rPr lang="en-US" sz="4000" b="1" dirty="0">
                <a:latin typeface="Trebuchet MS" panose="020B0603020202020204" pitchFamily="34" charset="0"/>
              </a:rPr>
              <a:t>Use lists</a:t>
            </a:r>
            <a:r>
              <a:rPr lang="en-US" sz="4000" dirty="0">
                <a:latin typeface="Trebuchet MS" panose="020B0603020202020204" pitchFamily="34" charset="0"/>
              </a:rPr>
              <a:t>.</a:t>
            </a:r>
          </a:p>
          <a:p>
            <a:pPr marL="457200" indent="-457200">
              <a:spcAft>
                <a:spcPts val="1000"/>
              </a:spcAft>
              <a:buFont typeface="Arial" panose="020B0604020202020204" pitchFamily="34" charset="0"/>
              <a:buChar char="•"/>
            </a:pPr>
            <a:r>
              <a:rPr lang="en-US" sz="4000" b="1" dirty="0">
                <a:latin typeface="Trebuchet MS" panose="020B0603020202020204" pitchFamily="34" charset="0"/>
              </a:rPr>
              <a:t>Make a clear call to action </a:t>
            </a:r>
            <a:r>
              <a:rPr lang="en-US" sz="4000" dirty="0">
                <a:latin typeface="Trebuchet MS" panose="020B0603020202020204" pitchFamily="34" charset="0"/>
              </a:rPr>
              <a:t>and draw attention to it.</a:t>
            </a:r>
          </a:p>
        </p:txBody>
      </p:sp>
      <p:grpSp>
        <p:nvGrpSpPr>
          <p:cNvPr id="3" name="Group 2">
            <a:extLst>
              <a:ext uri="{FF2B5EF4-FFF2-40B4-BE49-F238E27FC236}">
                <a16:creationId xmlns:a16="http://schemas.microsoft.com/office/drawing/2014/main" id="{8D059909-541C-BD8D-B6EF-BC73AE4A6C6D}"/>
              </a:ext>
            </a:extLst>
          </p:cNvPr>
          <p:cNvGrpSpPr/>
          <p:nvPr/>
        </p:nvGrpSpPr>
        <p:grpSpPr>
          <a:xfrm>
            <a:off x="503320" y="357583"/>
            <a:ext cx="1060534" cy="1060534"/>
            <a:chOff x="503320" y="357583"/>
            <a:chExt cx="1060534" cy="1060534"/>
          </a:xfrm>
        </p:grpSpPr>
        <p:sp>
          <p:nvSpPr>
            <p:cNvPr id="7" name="Oval 6">
              <a:extLst>
                <a:ext uri="{FF2B5EF4-FFF2-40B4-BE49-F238E27FC236}">
                  <a16:creationId xmlns:a16="http://schemas.microsoft.com/office/drawing/2014/main" id="{4A1A6A16-4AE3-DA61-667C-80E25A1A7F29}"/>
                </a:ext>
                <a:ext uri="{C183D7F6-B498-43B3-948B-1728B52AA6E4}">
                  <adec:decorative xmlns:adec="http://schemas.microsoft.com/office/drawing/2017/decorative" xmlns="" val="1"/>
                </a:ext>
              </a:extLst>
            </p:cNvPr>
            <p:cNvSpPr/>
            <p:nvPr/>
          </p:nvSpPr>
          <p:spPr>
            <a:xfrm>
              <a:off x="503320" y="357583"/>
              <a:ext cx="1060534" cy="1060534"/>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sz="1200"/>
            </a:p>
          </p:txBody>
        </p:sp>
        <p:pic>
          <p:nvPicPr>
            <p:cNvPr id="5" name="Graphic 4" descr="Architecture with solid fill">
              <a:extLst>
                <a:ext uri="{FF2B5EF4-FFF2-40B4-BE49-F238E27FC236}">
                  <a16:creationId xmlns:a16="http://schemas.microsoft.com/office/drawing/2014/main" id="{D32378CB-3E77-F7A7-20CC-B1A086B09A11}"/>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p:blipFill>
          <p:spPr>
            <a:xfrm>
              <a:off x="598519" y="420017"/>
              <a:ext cx="914400" cy="914400"/>
            </a:xfrm>
            <a:prstGeom prst="rect">
              <a:avLst/>
            </a:prstGeom>
          </p:spPr>
        </p:pic>
      </p:grpSp>
      <p:sp>
        <p:nvSpPr>
          <p:cNvPr id="4" name="Slide Number Placeholder 3">
            <a:extLst>
              <a:ext uri="{FF2B5EF4-FFF2-40B4-BE49-F238E27FC236}">
                <a16:creationId xmlns:a16="http://schemas.microsoft.com/office/drawing/2014/main" id="{6C132E27-D4DD-A093-5EBD-23490B37AEBE}"/>
              </a:ext>
            </a:extLst>
          </p:cNvPr>
          <p:cNvSpPr>
            <a:spLocks noGrp="1"/>
          </p:cNvSpPr>
          <p:nvPr>
            <p:ph type="sldNum" sz="quarter" idx="4"/>
          </p:nvPr>
        </p:nvSpPr>
        <p:spPr/>
        <p:txBody>
          <a:bodyPr/>
          <a:lstStyle/>
          <a:p>
            <a:fld id="{294A09A9-5501-47C1-A89A-A340965A2BE2}" type="slidenum">
              <a:rPr lang="en-US" smtClean="0"/>
              <a:pPr/>
              <a:t>14</a:t>
            </a:fld>
            <a:endParaRPr lang="en-US" dirty="0"/>
          </a:p>
        </p:txBody>
      </p:sp>
    </p:spTree>
    <p:extLst>
      <p:ext uri="{BB962C8B-B14F-4D97-AF65-F5344CB8AC3E}">
        <p14:creationId xmlns:p14="http://schemas.microsoft.com/office/powerpoint/2010/main" val="3828187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D2B31-20CF-F45B-DDDF-94E37248EB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06538E-DF2A-5789-BD1D-6DC0D2DA3788}"/>
              </a:ext>
            </a:extLst>
          </p:cNvPr>
          <p:cNvSpPr>
            <a:spLocks noGrp="1"/>
          </p:cNvSpPr>
          <p:nvPr>
            <p:ph type="title"/>
          </p:nvPr>
        </p:nvSpPr>
        <p:spPr>
          <a:xfrm>
            <a:off x="1675139" y="325315"/>
            <a:ext cx="9262908" cy="1125071"/>
          </a:xfrm>
        </p:spPr>
        <p:txBody>
          <a:bodyPr/>
          <a:lstStyle/>
          <a:p>
            <a:r>
              <a:rPr lang="en-US" dirty="0"/>
              <a:t>Typography &amp; Color</a:t>
            </a:r>
          </a:p>
        </p:txBody>
      </p:sp>
      <p:sp>
        <p:nvSpPr>
          <p:cNvPr id="8" name="TextBox 7">
            <a:extLst>
              <a:ext uri="{FF2B5EF4-FFF2-40B4-BE49-F238E27FC236}">
                <a16:creationId xmlns:a16="http://schemas.microsoft.com/office/drawing/2014/main" id="{10CA6908-4EED-703D-BBB1-ED896C5AD51D}"/>
              </a:ext>
            </a:extLst>
          </p:cNvPr>
          <p:cNvSpPr txBox="1"/>
          <p:nvPr/>
        </p:nvSpPr>
        <p:spPr>
          <a:xfrm>
            <a:off x="1675139" y="1863566"/>
            <a:ext cx="9616638" cy="3554819"/>
          </a:xfrm>
          <a:prstGeom prst="rect">
            <a:avLst/>
          </a:prstGeom>
          <a:noFill/>
        </p:spPr>
        <p:txBody>
          <a:bodyPr wrap="square" rtlCol="0" anchor="t">
            <a:spAutoFit/>
          </a:bodyPr>
          <a:lstStyle/>
          <a:p>
            <a:pPr marL="457200" indent="-457200">
              <a:spcAft>
                <a:spcPts val="1000"/>
              </a:spcAft>
              <a:buFont typeface="Arial" panose="020B0604020202020204" pitchFamily="34" charset="0"/>
              <a:buChar char="•"/>
            </a:pPr>
            <a:r>
              <a:rPr lang="en-US" sz="4000" b="1" dirty="0">
                <a:latin typeface="Trebuchet MS" panose="020B0603020202020204" pitchFamily="34" charset="0"/>
              </a:rPr>
              <a:t>Use a sans serif typeface. </a:t>
            </a:r>
            <a:endParaRPr lang="en-US" sz="4000" dirty="0">
              <a:latin typeface="Trebuchet MS" panose="020B0603020202020204" pitchFamily="34" charset="0"/>
            </a:endParaRPr>
          </a:p>
          <a:p>
            <a:pPr marL="457200" indent="-457200">
              <a:spcAft>
                <a:spcPts val="1000"/>
              </a:spcAft>
              <a:buFont typeface="Arial" panose="020B0604020202020204" pitchFamily="34" charset="0"/>
              <a:buChar char="•"/>
            </a:pPr>
            <a:r>
              <a:rPr lang="en-US" sz="4000" b="1" dirty="0">
                <a:latin typeface="Trebuchet MS" panose="020B0603020202020204" pitchFamily="34" charset="0"/>
              </a:rPr>
              <a:t>Reserve bold for headings </a:t>
            </a:r>
            <a:r>
              <a:rPr lang="en-US" sz="4000" dirty="0">
                <a:latin typeface="Trebuchet MS" panose="020B0603020202020204" pitchFamily="34" charset="0"/>
              </a:rPr>
              <a:t>and to call out important content.  </a:t>
            </a:r>
          </a:p>
          <a:p>
            <a:pPr marL="457200" indent="-457200">
              <a:spcAft>
                <a:spcPts val="1000"/>
              </a:spcAft>
              <a:buFont typeface="Arial" panose="020B0604020202020204" pitchFamily="34" charset="0"/>
              <a:buChar char="•"/>
            </a:pPr>
            <a:r>
              <a:rPr lang="en-US" sz="4000" b="1" dirty="0">
                <a:latin typeface="Trebuchet MS" panose="020B0603020202020204" pitchFamily="34" charset="0"/>
              </a:rPr>
              <a:t>Reserve color in text for headings</a:t>
            </a:r>
            <a:r>
              <a:rPr lang="en-US" sz="4000" dirty="0">
                <a:latin typeface="Trebuchet MS" panose="020B0603020202020204" pitchFamily="34" charset="0"/>
              </a:rPr>
              <a:t>. </a:t>
            </a:r>
          </a:p>
          <a:p>
            <a:pPr marL="457200" indent="-457200">
              <a:spcAft>
                <a:spcPts val="1000"/>
              </a:spcAft>
              <a:buFont typeface="Arial" panose="020B0604020202020204" pitchFamily="34" charset="0"/>
              <a:buChar char="•"/>
            </a:pPr>
            <a:r>
              <a:rPr lang="en-US" sz="4000" b="1" dirty="0">
                <a:latin typeface="Trebuchet MS" panose="020B0603020202020204" pitchFamily="34" charset="0"/>
              </a:rPr>
              <a:t>Never use all caps in a headline</a:t>
            </a:r>
            <a:r>
              <a:rPr lang="en-US" sz="4000" dirty="0">
                <a:latin typeface="Trebuchet MS" panose="020B0603020202020204" pitchFamily="34" charset="0"/>
              </a:rPr>
              <a:t>.</a:t>
            </a:r>
          </a:p>
        </p:txBody>
      </p:sp>
      <p:grpSp>
        <p:nvGrpSpPr>
          <p:cNvPr id="3" name="Group 2">
            <a:extLst>
              <a:ext uri="{FF2B5EF4-FFF2-40B4-BE49-F238E27FC236}">
                <a16:creationId xmlns:a16="http://schemas.microsoft.com/office/drawing/2014/main" id="{42FB0FE6-E1DE-ABDE-E9D9-BDBB08FEA795}"/>
              </a:ext>
            </a:extLst>
          </p:cNvPr>
          <p:cNvGrpSpPr/>
          <p:nvPr/>
        </p:nvGrpSpPr>
        <p:grpSpPr>
          <a:xfrm>
            <a:off x="503320" y="357583"/>
            <a:ext cx="1060534" cy="1060534"/>
            <a:chOff x="503320" y="357583"/>
            <a:chExt cx="1060534" cy="1060534"/>
          </a:xfrm>
        </p:grpSpPr>
        <p:sp>
          <p:nvSpPr>
            <p:cNvPr id="7" name="Oval 6">
              <a:extLst>
                <a:ext uri="{FF2B5EF4-FFF2-40B4-BE49-F238E27FC236}">
                  <a16:creationId xmlns:a16="http://schemas.microsoft.com/office/drawing/2014/main" id="{6CE6F672-EC40-37C9-B095-A45806312A7F}"/>
                </a:ext>
                <a:ext uri="{C183D7F6-B498-43B3-948B-1728B52AA6E4}">
                  <adec:decorative xmlns:adec="http://schemas.microsoft.com/office/drawing/2017/decorative" xmlns="" val="1"/>
                </a:ext>
              </a:extLst>
            </p:cNvPr>
            <p:cNvSpPr/>
            <p:nvPr/>
          </p:nvSpPr>
          <p:spPr>
            <a:xfrm>
              <a:off x="503320" y="357583"/>
              <a:ext cx="1060534" cy="1060534"/>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sz="1200"/>
            </a:p>
          </p:txBody>
        </p:sp>
        <p:pic>
          <p:nvPicPr>
            <p:cNvPr id="5" name="Graphic 4" descr="Palette with solid fill">
              <a:extLst>
                <a:ext uri="{FF2B5EF4-FFF2-40B4-BE49-F238E27FC236}">
                  <a16:creationId xmlns:a16="http://schemas.microsoft.com/office/drawing/2014/main" id="{AFF182FC-2DFC-4A25-51EB-03384A5A7EBF}"/>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p:blipFill>
          <p:spPr>
            <a:xfrm>
              <a:off x="576387" y="430650"/>
              <a:ext cx="914400" cy="914400"/>
            </a:xfrm>
            <a:prstGeom prst="rect">
              <a:avLst/>
            </a:prstGeom>
          </p:spPr>
        </p:pic>
      </p:grpSp>
      <p:sp>
        <p:nvSpPr>
          <p:cNvPr id="4" name="Slide Number Placeholder 3">
            <a:extLst>
              <a:ext uri="{FF2B5EF4-FFF2-40B4-BE49-F238E27FC236}">
                <a16:creationId xmlns:a16="http://schemas.microsoft.com/office/drawing/2014/main" id="{34CA3886-53B9-3572-C9BD-B334F9570A03}"/>
              </a:ext>
            </a:extLst>
          </p:cNvPr>
          <p:cNvSpPr>
            <a:spLocks noGrp="1"/>
          </p:cNvSpPr>
          <p:nvPr>
            <p:ph type="sldNum" sz="quarter" idx="4"/>
          </p:nvPr>
        </p:nvSpPr>
        <p:spPr/>
        <p:txBody>
          <a:bodyPr/>
          <a:lstStyle/>
          <a:p>
            <a:fld id="{294A09A9-5501-47C1-A89A-A340965A2BE2}" type="slidenum">
              <a:rPr lang="en-US" smtClean="0"/>
              <a:pPr/>
              <a:t>15</a:t>
            </a:fld>
            <a:endParaRPr lang="en-US" dirty="0"/>
          </a:p>
        </p:txBody>
      </p:sp>
    </p:spTree>
    <p:extLst>
      <p:ext uri="{BB962C8B-B14F-4D97-AF65-F5344CB8AC3E}">
        <p14:creationId xmlns:p14="http://schemas.microsoft.com/office/powerpoint/2010/main" val="27845764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D4F6D-45CE-2DCD-A30C-F329ACEA34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9CA19A-6E2C-A430-BEAC-AD508EBE9766}"/>
              </a:ext>
            </a:extLst>
          </p:cNvPr>
          <p:cNvSpPr>
            <a:spLocks noGrp="1"/>
          </p:cNvSpPr>
          <p:nvPr>
            <p:ph type="title"/>
          </p:nvPr>
        </p:nvSpPr>
        <p:spPr>
          <a:xfrm>
            <a:off x="1675139" y="325315"/>
            <a:ext cx="9262908" cy="1125071"/>
          </a:xfrm>
        </p:spPr>
        <p:txBody>
          <a:bodyPr/>
          <a:lstStyle/>
          <a:p>
            <a:r>
              <a:rPr lang="en-US" dirty="0"/>
              <a:t>Images, Graphics, Icons</a:t>
            </a:r>
          </a:p>
        </p:txBody>
      </p:sp>
      <p:sp>
        <p:nvSpPr>
          <p:cNvPr id="8" name="TextBox 7">
            <a:extLst>
              <a:ext uri="{FF2B5EF4-FFF2-40B4-BE49-F238E27FC236}">
                <a16:creationId xmlns:a16="http://schemas.microsoft.com/office/drawing/2014/main" id="{66BF4BFF-852E-A227-0120-FC1CC5F26244}"/>
              </a:ext>
            </a:extLst>
          </p:cNvPr>
          <p:cNvSpPr txBox="1"/>
          <p:nvPr/>
        </p:nvSpPr>
        <p:spPr>
          <a:xfrm>
            <a:off x="576387" y="1863566"/>
            <a:ext cx="7334236" cy="4011355"/>
          </a:xfrm>
          <a:prstGeom prst="rect">
            <a:avLst/>
          </a:prstGeom>
          <a:noFill/>
        </p:spPr>
        <p:txBody>
          <a:bodyPr wrap="square" rtlCol="0" anchor="t">
            <a:spAutoFit/>
          </a:bodyPr>
          <a:lstStyle/>
          <a:p>
            <a:pPr marL="457200" indent="-457200">
              <a:spcAft>
                <a:spcPts val="1000"/>
              </a:spcAft>
              <a:buFont typeface="Arial" panose="020B0604020202020204" pitchFamily="34" charset="0"/>
              <a:buChar char="•"/>
            </a:pPr>
            <a:r>
              <a:rPr lang="en-US" sz="3400" b="1" dirty="0">
                <a:latin typeface="Trebuchet MS" panose="020B0603020202020204" pitchFamily="34" charset="0"/>
              </a:rPr>
              <a:t>Choose images and graphics that reinforce </a:t>
            </a:r>
            <a:r>
              <a:rPr lang="en-US" sz="3400" dirty="0">
                <a:latin typeface="Trebuchet MS" panose="020B0603020202020204" pitchFamily="34" charset="0"/>
              </a:rPr>
              <a:t>important information. </a:t>
            </a:r>
          </a:p>
          <a:p>
            <a:pPr marL="457200" indent="-457200">
              <a:spcAft>
                <a:spcPts val="1000"/>
              </a:spcAft>
              <a:buFont typeface="Arial" panose="020B0604020202020204" pitchFamily="34" charset="0"/>
              <a:buChar char="•"/>
            </a:pPr>
            <a:r>
              <a:rPr lang="en-US" sz="3400" b="1" dirty="0">
                <a:latin typeface="Trebuchet MS" panose="020B0603020202020204" pitchFamily="34" charset="0"/>
              </a:rPr>
              <a:t>Choose commonly-used icons</a:t>
            </a:r>
            <a:r>
              <a:rPr lang="en-US" sz="3400" dirty="0">
                <a:latin typeface="Trebuchet MS" panose="020B0603020202020204" pitchFamily="34" charset="0"/>
              </a:rPr>
              <a:t>. </a:t>
            </a:r>
          </a:p>
          <a:p>
            <a:pPr marL="457200" indent="-457200">
              <a:spcAft>
                <a:spcPts val="1000"/>
              </a:spcAft>
              <a:buFont typeface="Arial" panose="020B0604020202020204" pitchFamily="34" charset="0"/>
              <a:buChar char="•"/>
            </a:pPr>
            <a:r>
              <a:rPr lang="en-US" sz="3400" b="1" dirty="0">
                <a:latin typeface="Trebuchet MS" panose="020B0603020202020204" pitchFamily="34" charset="0"/>
              </a:rPr>
              <a:t>Test images, graphics and icons </a:t>
            </a:r>
            <a:r>
              <a:rPr lang="en-US" sz="3400" dirty="0">
                <a:latin typeface="Trebuchet MS" panose="020B0603020202020204" pitchFamily="34" charset="0"/>
              </a:rPr>
              <a:t>by asking: “What does this visual mean, does it make sense if it’s all the reader sees?”</a:t>
            </a:r>
          </a:p>
        </p:txBody>
      </p:sp>
      <p:grpSp>
        <p:nvGrpSpPr>
          <p:cNvPr id="3" name="Group 2">
            <a:extLst>
              <a:ext uri="{FF2B5EF4-FFF2-40B4-BE49-F238E27FC236}">
                <a16:creationId xmlns:a16="http://schemas.microsoft.com/office/drawing/2014/main" id="{ACAECE3A-24B8-049D-0565-51F978AC6B36}"/>
              </a:ext>
            </a:extLst>
          </p:cNvPr>
          <p:cNvGrpSpPr/>
          <p:nvPr/>
        </p:nvGrpSpPr>
        <p:grpSpPr>
          <a:xfrm>
            <a:off x="503320" y="357583"/>
            <a:ext cx="1060534" cy="1060534"/>
            <a:chOff x="503320" y="357583"/>
            <a:chExt cx="1060534" cy="1060534"/>
          </a:xfrm>
        </p:grpSpPr>
        <p:sp>
          <p:nvSpPr>
            <p:cNvPr id="7" name="Oval 6">
              <a:extLst>
                <a:ext uri="{FF2B5EF4-FFF2-40B4-BE49-F238E27FC236}">
                  <a16:creationId xmlns:a16="http://schemas.microsoft.com/office/drawing/2014/main" id="{115781D8-4E76-BE3C-EC90-C992AE299810}"/>
                </a:ext>
                <a:ext uri="{C183D7F6-B498-43B3-948B-1728B52AA6E4}">
                  <adec:decorative xmlns:adec="http://schemas.microsoft.com/office/drawing/2017/decorative" xmlns="" val="1"/>
                </a:ext>
              </a:extLst>
            </p:cNvPr>
            <p:cNvSpPr/>
            <p:nvPr/>
          </p:nvSpPr>
          <p:spPr>
            <a:xfrm>
              <a:off x="503320" y="357583"/>
              <a:ext cx="1060534" cy="1060534"/>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sz="1200"/>
            </a:p>
          </p:txBody>
        </p:sp>
        <p:pic>
          <p:nvPicPr>
            <p:cNvPr id="6" name="Graphic 5" descr="Images with solid fill">
              <a:extLst>
                <a:ext uri="{FF2B5EF4-FFF2-40B4-BE49-F238E27FC236}">
                  <a16:creationId xmlns:a16="http://schemas.microsoft.com/office/drawing/2014/main" id="{923490BA-BE1B-BB81-7676-46898F2D1F45}"/>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p:blipFill>
          <p:spPr>
            <a:xfrm>
              <a:off x="576387" y="430650"/>
              <a:ext cx="914400" cy="914400"/>
            </a:xfrm>
            <a:prstGeom prst="rect">
              <a:avLst/>
            </a:prstGeom>
          </p:spPr>
        </p:pic>
      </p:grpSp>
      <p:grpSp>
        <p:nvGrpSpPr>
          <p:cNvPr id="12" name="Group 11" descr="6 icons representing location/place, accessibility, questions/help, health, no access/stop, home">
            <a:extLst>
              <a:ext uri="{FF2B5EF4-FFF2-40B4-BE49-F238E27FC236}">
                <a16:creationId xmlns:a16="http://schemas.microsoft.com/office/drawing/2014/main" id="{92F992BA-4304-6BC2-8870-A1D952B1A987}"/>
              </a:ext>
            </a:extLst>
          </p:cNvPr>
          <p:cNvGrpSpPr/>
          <p:nvPr/>
        </p:nvGrpSpPr>
        <p:grpSpPr>
          <a:xfrm>
            <a:off x="8197702" y="1863565"/>
            <a:ext cx="2777967" cy="3856751"/>
            <a:chOff x="8030073" y="1450387"/>
            <a:chExt cx="3019259" cy="4191745"/>
          </a:xfrm>
        </p:grpSpPr>
        <p:pic>
          <p:nvPicPr>
            <p:cNvPr id="5" name="Picture 4" descr="Shape&#10;&#10;AI-generated content may be incorrect.">
              <a:extLst>
                <a:ext uri="{FF2B5EF4-FFF2-40B4-BE49-F238E27FC236}">
                  <a16:creationId xmlns:a16="http://schemas.microsoft.com/office/drawing/2014/main" id="{E78D13A3-F13F-42F4-9356-6CA9D841C00C}"/>
                </a:ext>
              </a:extLst>
            </p:cNvPr>
            <p:cNvPicPr>
              <a:picLocks noChangeAspect="1"/>
            </p:cNvPicPr>
            <p:nvPr/>
          </p:nvPicPr>
          <p:blipFill>
            <a:blip r:embed="rId5">
              <a:duotone>
                <a:schemeClr val="accent3">
                  <a:shade val="45000"/>
                  <a:satMod val="135000"/>
                </a:schemeClr>
                <a:prstClr val="white"/>
              </a:duotone>
            </a:blip>
            <a:stretch>
              <a:fillRect/>
            </a:stretch>
          </p:blipFill>
          <p:spPr>
            <a:xfrm>
              <a:off x="8030073" y="1450387"/>
              <a:ext cx="1389524" cy="1389523"/>
            </a:xfrm>
            <a:prstGeom prst="rect">
              <a:avLst/>
            </a:prstGeom>
          </p:spPr>
        </p:pic>
        <p:pic>
          <p:nvPicPr>
            <p:cNvPr id="9" name="Picture 8">
              <a:extLst>
                <a:ext uri="{FF2B5EF4-FFF2-40B4-BE49-F238E27FC236}">
                  <a16:creationId xmlns:a16="http://schemas.microsoft.com/office/drawing/2014/main" id="{83A86CC0-7417-3486-37FE-EC02F6F22044}"/>
                </a:ext>
              </a:extLst>
            </p:cNvPr>
            <p:cNvPicPr>
              <a:picLocks noChangeAspect="1"/>
            </p:cNvPicPr>
            <p:nvPr/>
          </p:nvPicPr>
          <p:blipFill>
            <a:blip r:embed="rId6">
              <a:duotone>
                <a:schemeClr val="accent3">
                  <a:shade val="45000"/>
                  <a:satMod val="135000"/>
                </a:schemeClr>
                <a:prstClr val="white"/>
              </a:duotone>
            </a:blip>
            <a:srcRect/>
            <a:stretch/>
          </p:blipFill>
          <p:spPr>
            <a:xfrm>
              <a:off x="9879715" y="1563986"/>
              <a:ext cx="904228" cy="1162325"/>
            </a:xfrm>
            <a:prstGeom prst="rect">
              <a:avLst/>
            </a:prstGeom>
          </p:spPr>
        </p:pic>
        <p:pic>
          <p:nvPicPr>
            <p:cNvPr id="10" name="Picture 9">
              <a:extLst>
                <a:ext uri="{FF2B5EF4-FFF2-40B4-BE49-F238E27FC236}">
                  <a16:creationId xmlns:a16="http://schemas.microsoft.com/office/drawing/2014/main" id="{80B576D5-0836-3E2F-0458-8BF440224320}"/>
                </a:ext>
              </a:extLst>
            </p:cNvPr>
            <p:cNvPicPr>
              <a:picLocks noChangeAspect="1"/>
            </p:cNvPicPr>
            <p:nvPr/>
          </p:nvPicPr>
          <p:blipFill>
            <a:blip r:embed="rId7">
              <a:duotone>
                <a:schemeClr val="accent3">
                  <a:shade val="45000"/>
                  <a:satMod val="135000"/>
                </a:schemeClr>
                <a:prstClr val="white"/>
              </a:duotone>
            </a:blip>
            <a:srcRect/>
            <a:stretch/>
          </p:blipFill>
          <p:spPr>
            <a:xfrm>
              <a:off x="8244376" y="3218211"/>
              <a:ext cx="960918" cy="960918"/>
            </a:xfrm>
            <a:prstGeom prst="rect">
              <a:avLst/>
            </a:prstGeom>
          </p:spPr>
        </p:pic>
        <p:pic>
          <p:nvPicPr>
            <p:cNvPr id="11" name="Picture 10">
              <a:extLst>
                <a:ext uri="{FF2B5EF4-FFF2-40B4-BE49-F238E27FC236}">
                  <a16:creationId xmlns:a16="http://schemas.microsoft.com/office/drawing/2014/main" id="{CAAC682E-2C71-CA36-6A1A-44E504D6EDCF}"/>
                </a:ext>
              </a:extLst>
            </p:cNvPr>
            <p:cNvPicPr>
              <a:picLocks noChangeAspect="1"/>
            </p:cNvPicPr>
            <p:nvPr/>
          </p:nvPicPr>
          <p:blipFill>
            <a:blip r:embed="rId8">
              <a:duotone>
                <a:schemeClr val="accent3">
                  <a:shade val="45000"/>
                  <a:satMod val="135000"/>
                </a:schemeClr>
                <a:prstClr val="white"/>
              </a:duotone>
            </a:blip>
            <a:srcRect/>
            <a:stretch/>
          </p:blipFill>
          <p:spPr>
            <a:xfrm>
              <a:off x="9614327" y="2981168"/>
              <a:ext cx="1435005" cy="1435005"/>
            </a:xfrm>
            <a:prstGeom prst="rect">
              <a:avLst/>
            </a:prstGeom>
          </p:spPr>
        </p:pic>
        <p:pic>
          <p:nvPicPr>
            <p:cNvPr id="13" name="Graphic 12" descr="No sign with solid fill">
              <a:extLst>
                <a:ext uri="{FF2B5EF4-FFF2-40B4-BE49-F238E27FC236}">
                  <a16:creationId xmlns:a16="http://schemas.microsoft.com/office/drawing/2014/main" id="{2EE1EB33-4FF8-1EC8-83F0-87F266522E79}"/>
                </a:ext>
              </a:extLst>
            </p:cNvPr>
            <p:cNvPicPr>
              <a:picLocks noChangeAspect="1"/>
            </p:cNvPicPr>
            <p:nvPr/>
          </p:nvPicPr>
          <p:blipFill>
            <a:blip r:embed="rId9">
              <a:duotone>
                <a:schemeClr val="accent3">
                  <a:shade val="45000"/>
                  <a:satMod val="135000"/>
                </a:schemeClr>
                <a:prstClr val="white"/>
              </a:duotone>
              <a:extLst>
                <a:ext uri="{96DAC541-7B7A-43D3-8B79-37D633B846F1}">
                  <asvg:svgBlip xmlns:asvg="http://schemas.microsoft.com/office/drawing/2016/SVG/main" xmlns="" r:embed="rId10"/>
                </a:ext>
              </a:extLst>
            </a:blip>
            <a:stretch>
              <a:fillRect/>
            </a:stretch>
          </p:blipFill>
          <p:spPr>
            <a:xfrm>
              <a:off x="8139711" y="4471884"/>
              <a:ext cx="1170248" cy="1170248"/>
            </a:xfrm>
            <a:prstGeom prst="rect">
              <a:avLst/>
            </a:prstGeom>
          </p:spPr>
        </p:pic>
        <p:pic>
          <p:nvPicPr>
            <p:cNvPr id="15" name="Graphic 14" descr="Home with solid fill">
              <a:extLst>
                <a:ext uri="{FF2B5EF4-FFF2-40B4-BE49-F238E27FC236}">
                  <a16:creationId xmlns:a16="http://schemas.microsoft.com/office/drawing/2014/main" id="{FBBB085F-7916-C9C7-9864-31DA013B82C3}"/>
                </a:ext>
              </a:extLst>
            </p:cNvPr>
            <p:cNvPicPr>
              <a:picLocks noChangeAspect="1"/>
            </p:cNvPicPr>
            <p:nvPr/>
          </p:nvPicPr>
          <p:blipFill>
            <a:blip r:embed="rId11">
              <a:duotone>
                <a:schemeClr val="accent3">
                  <a:shade val="45000"/>
                  <a:satMod val="135000"/>
                </a:schemeClr>
                <a:prstClr val="white"/>
              </a:duotone>
              <a:extLst>
                <a:ext uri="{96DAC541-7B7A-43D3-8B79-37D633B846F1}">
                  <asvg:svgBlip xmlns:asvg="http://schemas.microsoft.com/office/drawing/2016/SVG/main" xmlns="" r:embed="rId12"/>
                </a:ext>
              </a:extLst>
            </a:blip>
            <a:stretch>
              <a:fillRect/>
            </a:stretch>
          </p:blipFill>
          <p:spPr>
            <a:xfrm>
              <a:off x="9746705" y="4471884"/>
              <a:ext cx="1170248" cy="1170248"/>
            </a:xfrm>
            <a:prstGeom prst="rect">
              <a:avLst/>
            </a:prstGeom>
          </p:spPr>
        </p:pic>
      </p:grpSp>
      <p:sp>
        <p:nvSpPr>
          <p:cNvPr id="4" name="Slide Number Placeholder 3">
            <a:extLst>
              <a:ext uri="{FF2B5EF4-FFF2-40B4-BE49-F238E27FC236}">
                <a16:creationId xmlns:a16="http://schemas.microsoft.com/office/drawing/2014/main" id="{6DC2736C-478D-AAFD-B47F-523E8493F0D0}"/>
              </a:ext>
            </a:extLst>
          </p:cNvPr>
          <p:cNvSpPr>
            <a:spLocks noGrp="1"/>
          </p:cNvSpPr>
          <p:nvPr>
            <p:ph type="sldNum" sz="quarter" idx="4"/>
          </p:nvPr>
        </p:nvSpPr>
        <p:spPr/>
        <p:txBody>
          <a:bodyPr/>
          <a:lstStyle/>
          <a:p>
            <a:fld id="{294A09A9-5501-47C1-A89A-A340965A2BE2}" type="slidenum">
              <a:rPr lang="en-US" smtClean="0"/>
              <a:pPr/>
              <a:t>16</a:t>
            </a:fld>
            <a:endParaRPr lang="en-US" dirty="0"/>
          </a:p>
        </p:txBody>
      </p:sp>
    </p:spTree>
    <p:extLst>
      <p:ext uri="{BB962C8B-B14F-4D97-AF65-F5344CB8AC3E}">
        <p14:creationId xmlns:p14="http://schemas.microsoft.com/office/powerpoint/2010/main" val="38671128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570E0-90B8-F0CD-2B77-AF12DA8644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F294BE-8ADD-0A81-B90A-38016C3AB347}"/>
              </a:ext>
            </a:extLst>
          </p:cNvPr>
          <p:cNvSpPr>
            <a:spLocks noGrp="1"/>
          </p:cNvSpPr>
          <p:nvPr>
            <p:ph type="title"/>
          </p:nvPr>
        </p:nvSpPr>
        <p:spPr>
          <a:xfrm>
            <a:off x="1675139" y="325315"/>
            <a:ext cx="9262908" cy="1125071"/>
          </a:xfrm>
        </p:spPr>
        <p:txBody>
          <a:bodyPr/>
          <a:lstStyle/>
          <a:p>
            <a:r>
              <a:rPr lang="en-US" dirty="0"/>
              <a:t>Culture &amp; Context</a:t>
            </a:r>
          </a:p>
        </p:txBody>
      </p:sp>
      <p:sp>
        <p:nvSpPr>
          <p:cNvPr id="8" name="TextBox 7">
            <a:extLst>
              <a:ext uri="{FF2B5EF4-FFF2-40B4-BE49-F238E27FC236}">
                <a16:creationId xmlns:a16="http://schemas.microsoft.com/office/drawing/2014/main" id="{B0CD47B4-D7B2-AD27-F9B5-7E158A545C0A}"/>
              </a:ext>
            </a:extLst>
          </p:cNvPr>
          <p:cNvSpPr txBox="1"/>
          <p:nvPr/>
        </p:nvSpPr>
        <p:spPr>
          <a:xfrm>
            <a:off x="1265274" y="1863566"/>
            <a:ext cx="7527851" cy="4042132"/>
          </a:xfrm>
          <a:prstGeom prst="rect">
            <a:avLst/>
          </a:prstGeom>
          <a:noFill/>
        </p:spPr>
        <p:txBody>
          <a:bodyPr wrap="square" rtlCol="0" anchor="t">
            <a:spAutoFit/>
          </a:bodyPr>
          <a:lstStyle/>
          <a:p>
            <a:pPr marL="457200" indent="-457200">
              <a:spcAft>
                <a:spcPts val="1000"/>
              </a:spcAft>
              <a:buFont typeface="Arial" panose="020B0604020202020204" pitchFamily="34" charset="0"/>
              <a:buChar char="•"/>
            </a:pPr>
            <a:r>
              <a:rPr lang="en-US" sz="4000" b="1" dirty="0">
                <a:latin typeface="Trebuchet MS" panose="020B0603020202020204" pitchFamily="34" charset="0"/>
              </a:rPr>
              <a:t>Avoid idioms</a:t>
            </a:r>
            <a:r>
              <a:rPr lang="en-US" sz="4000" dirty="0">
                <a:latin typeface="Trebuchet MS" panose="020B0603020202020204" pitchFamily="34" charset="0"/>
              </a:rPr>
              <a:t>.</a:t>
            </a:r>
          </a:p>
          <a:p>
            <a:pPr marL="457200" indent="-457200">
              <a:spcAft>
                <a:spcPts val="1000"/>
              </a:spcAft>
              <a:buFont typeface="Arial" panose="020B0604020202020204" pitchFamily="34" charset="0"/>
              <a:buChar char="•"/>
            </a:pPr>
            <a:r>
              <a:rPr lang="en-US" sz="4000" b="1" dirty="0">
                <a:latin typeface="Trebuchet MS" panose="020B0603020202020204" pitchFamily="34" charset="0"/>
              </a:rPr>
              <a:t>Choose images that show a </a:t>
            </a:r>
            <a:r>
              <a:rPr lang="en-US" sz="4000" dirty="0">
                <a:latin typeface="Trebuchet MS" panose="020B0603020202020204" pitchFamily="34" charset="0"/>
              </a:rPr>
              <a:t>variety of ethnicities, ages, abilities, and communities. </a:t>
            </a:r>
          </a:p>
          <a:p>
            <a:pPr marL="457200" lvl="1" indent="-457200">
              <a:spcAft>
                <a:spcPts val="1000"/>
              </a:spcAft>
              <a:buFont typeface="Arial" panose="020B0604020202020204" pitchFamily="34" charset="0"/>
              <a:buChar char="•"/>
            </a:pPr>
            <a:r>
              <a:rPr lang="en-US" sz="4000" b="1" dirty="0">
                <a:latin typeface="Trebuchet MS" panose="020B0603020202020204" pitchFamily="34" charset="0"/>
              </a:rPr>
              <a:t>Make sure images don’t stereotype</a:t>
            </a:r>
            <a:r>
              <a:rPr lang="en-US" sz="4000" dirty="0">
                <a:latin typeface="Trebuchet MS" panose="020B0603020202020204" pitchFamily="34" charset="0"/>
              </a:rPr>
              <a:t>.</a:t>
            </a:r>
          </a:p>
        </p:txBody>
      </p:sp>
      <p:grpSp>
        <p:nvGrpSpPr>
          <p:cNvPr id="5" name="Group 4">
            <a:extLst>
              <a:ext uri="{FF2B5EF4-FFF2-40B4-BE49-F238E27FC236}">
                <a16:creationId xmlns:a16="http://schemas.microsoft.com/office/drawing/2014/main" id="{C8776A7F-34A2-7886-1B5A-CA22160DED62}"/>
              </a:ext>
            </a:extLst>
          </p:cNvPr>
          <p:cNvGrpSpPr/>
          <p:nvPr/>
        </p:nvGrpSpPr>
        <p:grpSpPr>
          <a:xfrm>
            <a:off x="503320" y="357583"/>
            <a:ext cx="1060534" cy="1060534"/>
            <a:chOff x="503320" y="357583"/>
            <a:chExt cx="1060534" cy="1060534"/>
          </a:xfrm>
        </p:grpSpPr>
        <p:sp>
          <p:nvSpPr>
            <p:cNvPr id="7" name="Oval 6">
              <a:extLst>
                <a:ext uri="{FF2B5EF4-FFF2-40B4-BE49-F238E27FC236}">
                  <a16:creationId xmlns:a16="http://schemas.microsoft.com/office/drawing/2014/main" id="{C6590593-DA13-2BF3-E0C2-0BD02A2B7AFC}"/>
                </a:ext>
                <a:ext uri="{C183D7F6-B498-43B3-948B-1728B52AA6E4}">
                  <adec:decorative xmlns:adec="http://schemas.microsoft.com/office/drawing/2017/decorative" xmlns="" val="1"/>
                </a:ext>
              </a:extLst>
            </p:cNvPr>
            <p:cNvSpPr/>
            <p:nvPr/>
          </p:nvSpPr>
          <p:spPr>
            <a:xfrm>
              <a:off x="503320" y="357583"/>
              <a:ext cx="1060534" cy="1060534"/>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sz="1200"/>
            </a:p>
          </p:txBody>
        </p:sp>
        <p:pic>
          <p:nvPicPr>
            <p:cNvPr id="3" name="Graphic 2" descr="Flip Flops with solid fill">
              <a:extLst>
                <a:ext uri="{FF2B5EF4-FFF2-40B4-BE49-F238E27FC236}">
                  <a16:creationId xmlns:a16="http://schemas.microsoft.com/office/drawing/2014/main" id="{484E8010-98AA-D54F-B6B0-BE9D97401EC1}"/>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p:blipFill>
          <p:spPr>
            <a:xfrm>
              <a:off x="576387" y="430650"/>
              <a:ext cx="914400" cy="914400"/>
            </a:xfrm>
            <a:prstGeom prst="rect">
              <a:avLst/>
            </a:prstGeom>
          </p:spPr>
        </p:pic>
      </p:grpSp>
      <p:pic>
        <p:nvPicPr>
          <p:cNvPr id="6" name="Picture 5" descr="Silhouttes showing the front of a woman with brown skin and back of a man with light skin, indicating where to inject insulin.">
            <a:extLst>
              <a:ext uri="{FF2B5EF4-FFF2-40B4-BE49-F238E27FC236}">
                <a16:creationId xmlns:a16="http://schemas.microsoft.com/office/drawing/2014/main" id="{5F96BF9D-55A4-2F73-A8CC-9FD9396EF8FA}"/>
              </a:ext>
            </a:extLst>
          </p:cNvPr>
          <p:cNvPicPr>
            <a:picLocks noChangeAspect="1"/>
          </p:cNvPicPr>
          <p:nvPr/>
        </p:nvPicPr>
        <p:blipFill>
          <a:blip r:embed="rId5"/>
          <a:stretch>
            <a:fillRect/>
          </a:stretch>
        </p:blipFill>
        <p:spPr>
          <a:xfrm>
            <a:off x="8687277" y="1725343"/>
            <a:ext cx="2740614" cy="3709795"/>
          </a:xfrm>
          <a:prstGeom prst="rect">
            <a:avLst/>
          </a:prstGeom>
        </p:spPr>
      </p:pic>
      <p:sp>
        <p:nvSpPr>
          <p:cNvPr id="4" name="Slide Number Placeholder 3">
            <a:extLst>
              <a:ext uri="{FF2B5EF4-FFF2-40B4-BE49-F238E27FC236}">
                <a16:creationId xmlns:a16="http://schemas.microsoft.com/office/drawing/2014/main" id="{2D741753-B473-513D-184E-256C2C066AA9}"/>
              </a:ext>
            </a:extLst>
          </p:cNvPr>
          <p:cNvSpPr>
            <a:spLocks noGrp="1"/>
          </p:cNvSpPr>
          <p:nvPr>
            <p:ph type="sldNum" sz="quarter" idx="4"/>
          </p:nvPr>
        </p:nvSpPr>
        <p:spPr/>
        <p:txBody>
          <a:bodyPr/>
          <a:lstStyle/>
          <a:p>
            <a:fld id="{294A09A9-5501-47C1-A89A-A340965A2BE2}" type="slidenum">
              <a:rPr lang="en-US" smtClean="0"/>
              <a:pPr/>
              <a:t>17</a:t>
            </a:fld>
            <a:endParaRPr lang="en-US" dirty="0"/>
          </a:p>
        </p:txBody>
      </p:sp>
    </p:spTree>
    <p:extLst>
      <p:ext uri="{BB962C8B-B14F-4D97-AF65-F5344CB8AC3E}">
        <p14:creationId xmlns:p14="http://schemas.microsoft.com/office/powerpoint/2010/main" val="1290313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AD83E-670B-EF6F-4C77-3AC10C3CC1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9D5824-03BA-C7C5-9537-95EB0518EF1B}"/>
              </a:ext>
            </a:extLst>
          </p:cNvPr>
          <p:cNvSpPr>
            <a:spLocks noGrp="1"/>
          </p:cNvSpPr>
          <p:nvPr>
            <p:ph type="title"/>
          </p:nvPr>
        </p:nvSpPr>
        <p:spPr>
          <a:xfrm>
            <a:off x="1675139" y="325315"/>
            <a:ext cx="9262908" cy="1125071"/>
          </a:xfrm>
        </p:spPr>
        <p:txBody>
          <a:bodyPr/>
          <a:lstStyle/>
          <a:p>
            <a:r>
              <a:rPr lang="en-US" dirty="0"/>
              <a:t>Accessibility</a:t>
            </a:r>
          </a:p>
        </p:txBody>
      </p:sp>
      <p:sp>
        <p:nvSpPr>
          <p:cNvPr id="8" name="TextBox 7">
            <a:extLst>
              <a:ext uri="{FF2B5EF4-FFF2-40B4-BE49-F238E27FC236}">
                <a16:creationId xmlns:a16="http://schemas.microsoft.com/office/drawing/2014/main" id="{29D15BF7-BAE7-834D-A16D-2CBFFD7136D9}"/>
              </a:ext>
            </a:extLst>
          </p:cNvPr>
          <p:cNvSpPr txBox="1"/>
          <p:nvPr/>
        </p:nvSpPr>
        <p:spPr>
          <a:xfrm>
            <a:off x="1266826" y="1672172"/>
            <a:ext cx="9918872" cy="3862596"/>
          </a:xfrm>
          <a:prstGeom prst="rect">
            <a:avLst/>
          </a:prstGeom>
          <a:noFill/>
        </p:spPr>
        <p:txBody>
          <a:bodyPr wrap="square" rtlCol="0" anchor="t">
            <a:spAutoFit/>
          </a:bodyPr>
          <a:lstStyle/>
          <a:p>
            <a:pPr>
              <a:spcAft>
                <a:spcPts val="1000"/>
              </a:spcAft>
            </a:pPr>
            <a:r>
              <a:rPr lang="en-US" sz="4000" b="1" dirty="0">
                <a:latin typeface="Trebuchet MS" panose="020B0603020202020204" pitchFamily="34" charset="0"/>
              </a:rPr>
              <a:t>Additional guidelines:</a:t>
            </a:r>
          </a:p>
          <a:p>
            <a:pPr marL="457200" indent="-457200">
              <a:spcAft>
                <a:spcPts val="1000"/>
              </a:spcAft>
              <a:buFont typeface="Arial" panose="020B0604020202020204" pitchFamily="34" charset="0"/>
              <a:buChar char="•"/>
            </a:pPr>
            <a:r>
              <a:rPr lang="en-US" sz="3600" b="1" dirty="0">
                <a:latin typeface="Trebuchet MS" panose="020B0603020202020204" pitchFamily="34" charset="0"/>
              </a:rPr>
              <a:t>Write alternative text.</a:t>
            </a:r>
            <a:endParaRPr lang="en-US" sz="3600" dirty="0">
              <a:latin typeface="Trebuchet MS" panose="020B0603020202020204" pitchFamily="34" charset="0"/>
            </a:endParaRPr>
          </a:p>
          <a:p>
            <a:pPr marL="457200" indent="-457200">
              <a:spcAft>
                <a:spcPts val="1000"/>
              </a:spcAft>
              <a:buFont typeface="Arial" panose="020B0604020202020204" pitchFamily="34" charset="0"/>
              <a:buChar char="•"/>
            </a:pPr>
            <a:r>
              <a:rPr lang="en-US" sz="3600" b="1" dirty="0">
                <a:latin typeface="Trebuchet MS" panose="020B0603020202020204" pitchFamily="34" charset="0"/>
              </a:rPr>
              <a:t>Do not use </a:t>
            </a:r>
            <a:r>
              <a:rPr lang="en-US" sz="3600" dirty="0">
                <a:latin typeface="Trebuchet MS" panose="020B0603020202020204" pitchFamily="34" charset="0"/>
              </a:rPr>
              <a:t>auto hyphenation, drop caps, or extra spaces after periods and paragraphs.</a:t>
            </a:r>
          </a:p>
          <a:p>
            <a:pPr marL="457200" indent="-457200">
              <a:spcAft>
                <a:spcPts val="1000"/>
              </a:spcAft>
              <a:buFont typeface="Arial" panose="020B0604020202020204" pitchFamily="34" charset="0"/>
              <a:buChar char="•"/>
            </a:pPr>
            <a:r>
              <a:rPr lang="en-US" sz="3600" b="1" dirty="0">
                <a:latin typeface="Trebuchet MS" panose="020B0603020202020204" pitchFamily="34" charset="0"/>
              </a:rPr>
              <a:t>Do not underline text </a:t>
            </a:r>
            <a:r>
              <a:rPr lang="en-US" sz="3600" dirty="0">
                <a:latin typeface="Trebuchet MS" panose="020B0603020202020204" pitchFamily="34" charset="0"/>
              </a:rPr>
              <a:t>unless it is a link and create meaningful link names.</a:t>
            </a:r>
          </a:p>
        </p:txBody>
      </p:sp>
      <p:grpSp>
        <p:nvGrpSpPr>
          <p:cNvPr id="3" name="Group 2">
            <a:extLst>
              <a:ext uri="{FF2B5EF4-FFF2-40B4-BE49-F238E27FC236}">
                <a16:creationId xmlns:a16="http://schemas.microsoft.com/office/drawing/2014/main" id="{A9F668AB-0FAB-6BCC-3B47-0522FCF14457}"/>
              </a:ext>
            </a:extLst>
          </p:cNvPr>
          <p:cNvGrpSpPr/>
          <p:nvPr/>
        </p:nvGrpSpPr>
        <p:grpSpPr>
          <a:xfrm>
            <a:off x="503320" y="357583"/>
            <a:ext cx="1060534" cy="1060534"/>
            <a:chOff x="503320" y="357583"/>
            <a:chExt cx="1060534" cy="1060534"/>
          </a:xfrm>
        </p:grpSpPr>
        <p:sp>
          <p:nvSpPr>
            <p:cNvPr id="7" name="Oval 6">
              <a:extLst>
                <a:ext uri="{FF2B5EF4-FFF2-40B4-BE49-F238E27FC236}">
                  <a16:creationId xmlns:a16="http://schemas.microsoft.com/office/drawing/2014/main" id="{A2CE7BBF-994B-ECB7-2CFB-B4CE61F97A47}"/>
                </a:ext>
                <a:ext uri="{C183D7F6-B498-43B3-948B-1728B52AA6E4}">
                  <adec:decorative xmlns:adec="http://schemas.microsoft.com/office/drawing/2017/decorative" xmlns="" val="1"/>
                </a:ext>
              </a:extLst>
            </p:cNvPr>
            <p:cNvSpPr/>
            <p:nvPr/>
          </p:nvSpPr>
          <p:spPr>
            <a:xfrm>
              <a:off x="503320" y="357583"/>
              <a:ext cx="1060534" cy="1060534"/>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sz="1200"/>
            </a:p>
          </p:txBody>
        </p:sp>
        <p:pic>
          <p:nvPicPr>
            <p:cNvPr id="5" name="Graphic 4" descr="Wheelchair with solid fill">
              <a:extLst>
                <a:ext uri="{FF2B5EF4-FFF2-40B4-BE49-F238E27FC236}">
                  <a16:creationId xmlns:a16="http://schemas.microsoft.com/office/drawing/2014/main" id="{07F67A94-8A00-5235-94DC-870DB908770A}"/>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p:blipFill>
          <p:spPr>
            <a:xfrm>
              <a:off x="576387" y="430650"/>
              <a:ext cx="914400" cy="914400"/>
            </a:xfrm>
            <a:prstGeom prst="rect">
              <a:avLst/>
            </a:prstGeom>
          </p:spPr>
        </p:pic>
      </p:grpSp>
      <p:sp>
        <p:nvSpPr>
          <p:cNvPr id="4" name="Slide Number Placeholder 3">
            <a:extLst>
              <a:ext uri="{FF2B5EF4-FFF2-40B4-BE49-F238E27FC236}">
                <a16:creationId xmlns:a16="http://schemas.microsoft.com/office/drawing/2014/main" id="{B77F8862-5DDC-A82A-9C5C-E1F00A0BACF5}"/>
              </a:ext>
            </a:extLst>
          </p:cNvPr>
          <p:cNvSpPr>
            <a:spLocks noGrp="1"/>
          </p:cNvSpPr>
          <p:nvPr>
            <p:ph type="sldNum" sz="quarter" idx="4"/>
          </p:nvPr>
        </p:nvSpPr>
        <p:spPr/>
        <p:txBody>
          <a:bodyPr/>
          <a:lstStyle/>
          <a:p>
            <a:fld id="{294A09A9-5501-47C1-A89A-A340965A2BE2}" type="slidenum">
              <a:rPr lang="en-US" smtClean="0"/>
              <a:pPr/>
              <a:t>18</a:t>
            </a:fld>
            <a:endParaRPr lang="en-US" dirty="0"/>
          </a:p>
        </p:txBody>
      </p:sp>
    </p:spTree>
    <p:extLst>
      <p:ext uri="{BB962C8B-B14F-4D97-AF65-F5344CB8AC3E}">
        <p14:creationId xmlns:p14="http://schemas.microsoft.com/office/powerpoint/2010/main" val="3717746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EB51E-69A1-7D65-5A30-A2DD9D3025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6B3172-7D7E-42C0-025B-820B5D4DAA52}"/>
              </a:ext>
            </a:extLst>
          </p:cNvPr>
          <p:cNvSpPr>
            <a:spLocks noGrp="1"/>
          </p:cNvSpPr>
          <p:nvPr>
            <p:ph type="title"/>
          </p:nvPr>
        </p:nvSpPr>
        <p:spPr>
          <a:xfrm>
            <a:off x="1675139" y="325315"/>
            <a:ext cx="9262908" cy="1125071"/>
          </a:xfrm>
        </p:spPr>
        <p:txBody>
          <a:bodyPr/>
          <a:lstStyle/>
          <a:p>
            <a:r>
              <a:rPr lang="en-US" dirty="0"/>
              <a:t>Consistency is key!</a:t>
            </a:r>
          </a:p>
        </p:txBody>
      </p:sp>
      <p:sp>
        <p:nvSpPr>
          <p:cNvPr id="8" name="TextBox 7">
            <a:extLst>
              <a:ext uri="{FF2B5EF4-FFF2-40B4-BE49-F238E27FC236}">
                <a16:creationId xmlns:a16="http://schemas.microsoft.com/office/drawing/2014/main" id="{87E91600-2F22-A41D-32FF-76946C71A3BB}"/>
              </a:ext>
            </a:extLst>
          </p:cNvPr>
          <p:cNvSpPr txBox="1"/>
          <p:nvPr/>
        </p:nvSpPr>
        <p:spPr>
          <a:xfrm>
            <a:off x="503320" y="1704071"/>
            <a:ext cx="10990475" cy="4160113"/>
          </a:xfrm>
          <a:prstGeom prst="rect">
            <a:avLst/>
          </a:prstGeom>
          <a:noFill/>
        </p:spPr>
        <p:txBody>
          <a:bodyPr wrap="square" rtlCol="0" anchor="t">
            <a:spAutoFit/>
          </a:bodyPr>
          <a:lstStyle/>
          <a:p>
            <a:pPr marL="457200" indent="-457200">
              <a:spcAft>
                <a:spcPts val="1000"/>
              </a:spcAft>
              <a:buFont typeface="Arial" panose="020B0604020202020204" pitchFamily="34" charset="0"/>
              <a:buChar char="•"/>
            </a:pPr>
            <a:r>
              <a:rPr lang="en-US" sz="3200" b="1" dirty="0">
                <a:latin typeface="Trebuchet MS" panose="020B0603020202020204" pitchFamily="34" charset="0"/>
              </a:rPr>
              <a:t>Create templates </a:t>
            </a:r>
            <a:r>
              <a:rPr lang="en-US" sz="3200" dirty="0">
                <a:latin typeface="Trebuchet MS" panose="020B0603020202020204" pitchFamily="34" charset="0"/>
              </a:rPr>
              <a:t>in commonly-used software like Word and/or PowerPoint to speed up production and increase understandability through repeating elements.</a:t>
            </a:r>
          </a:p>
          <a:p>
            <a:pPr marL="457200" indent="-457200">
              <a:spcAft>
                <a:spcPts val="1000"/>
              </a:spcAft>
              <a:buFont typeface="Arial" panose="020B0604020202020204" pitchFamily="34" charset="0"/>
              <a:buChar char="•"/>
            </a:pPr>
            <a:r>
              <a:rPr lang="en-US" sz="3200" b="1" dirty="0">
                <a:latin typeface="Trebuchet MS" panose="020B0603020202020204" pitchFamily="34" charset="0"/>
              </a:rPr>
              <a:t>Consider creating a language guide </a:t>
            </a:r>
            <a:r>
              <a:rPr lang="en-US" sz="3200" dirty="0">
                <a:latin typeface="Trebuchet MS" panose="020B0603020202020204" pitchFamily="34" charset="0"/>
              </a:rPr>
              <a:t>specific to your organization and audience highlighting common mistakes and solutions. HCPF has a Member Communications Guide that is frequently updated to reflect changes in guidelines and culture.</a:t>
            </a:r>
          </a:p>
        </p:txBody>
      </p:sp>
      <p:grpSp>
        <p:nvGrpSpPr>
          <p:cNvPr id="3" name="Group 2">
            <a:extLst>
              <a:ext uri="{FF2B5EF4-FFF2-40B4-BE49-F238E27FC236}">
                <a16:creationId xmlns:a16="http://schemas.microsoft.com/office/drawing/2014/main" id="{39740226-FD69-BBF7-68A9-687D16435CBA}"/>
              </a:ext>
            </a:extLst>
          </p:cNvPr>
          <p:cNvGrpSpPr/>
          <p:nvPr/>
        </p:nvGrpSpPr>
        <p:grpSpPr>
          <a:xfrm>
            <a:off x="503320" y="357583"/>
            <a:ext cx="1060534" cy="1060534"/>
            <a:chOff x="503320" y="357583"/>
            <a:chExt cx="1060534" cy="1060534"/>
          </a:xfrm>
        </p:grpSpPr>
        <p:sp>
          <p:nvSpPr>
            <p:cNvPr id="7" name="Oval 6">
              <a:extLst>
                <a:ext uri="{FF2B5EF4-FFF2-40B4-BE49-F238E27FC236}">
                  <a16:creationId xmlns:a16="http://schemas.microsoft.com/office/drawing/2014/main" id="{EC2FA605-C015-423E-8364-64CAF7367EFC}"/>
                </a:ext>
                <a:ext uri="{C183D7F6-B498-43B3-948B-1728B52AA6E4}">
                  <adec:decorative xmlns:adec="http://schemas.microsoft.com/office/drawing/2017/decorative" xmlns="" val="1"/>
                </a:ext>
              </a:extLst>
            </p:cNvPr>
            <p:cNvSpPr/>
            <p:nvPr/>
          </p:nvSpPr>
          <p:spPr>
            <a:xfrm>
              <a:off x="503320" y="357583"/>
              <a:ext cx="1060534" cy="1060534"/>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sz="1200"/>
            </a:p>
          </p:txBody>
        </p:sp>
        <p:pic>
          <p:nvPicPr>
            <p:cNvPr id="5" name="Graphic 4" descr="Repeat with solid fill">
              <a:extLst>
                <a:ext uri="{FF2B5EF4-FFF2-40B4-BE49-F238E27FC236}">
                  <a16:creationId xmlns:a16="http://schemas.microsoft.com/office/drawing/2014/main" id="{34974E35-73E4-86FD-410B-302F98FBFA07}"/>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p:blipFill>
          <p:spPr>
            <a:xfrm>
              <a:off x="576387" y="430650"/>
              <a:ext cx="914400" cy="914400"/>
            </a:xfrm>
            <a:prstGeom prst="rect">
              <a:avLst/>
            </a:prstGeom>
          </p:spPr>
        </p:pic>
      </p:grpSp>
      <p:sp>
        <p:nvSpPr>
          <p:cNvPr id="4" name="Slide Number Placeholder 3">
            <a:extLst>
              <a:ext uri="{FF2B5EF4-FFF2-40B4-BE49-F238E27FC236}">
                <a16:creationId xmlns:a16="http://schemas.microsoft.com/office/drawing/2014/main" id="{5474F68E-94B8-331F-BDCE-FBCDD83A910E}"/>
              </a:ext>
            </a:extLst>
          </p:cNvPr>
          <p:cNvSpPr>
            <a:spLocks noGrp="1"/>
          </p:cNvSpPr>
          <p:nvPr>
            <p:ph type="sldNum" sz="quarter" idx="4"/>
          </p:nvPr>
        </p:nvSpPr>
        <p:spPr/>
        <p:txBody>
          <a:bodyPr/>
          <a:lstStyle/>
          <a:p>
            <a:fld id="{294A09A9-5501-47C1-A89A-A340965A2BE2}" type="slidenum">
              <a:rPr lang="en-US" smtClean="0"/>
              <a:pPr/>
              <a:t>19</a:t>
            </a:fld>
            <a:endParaRPr lang="en-US" dirty="0"/>
          </a:p>
        </p:txBody>
      </p:sp>
    </p:spTree>
    <p:extLst>
      <p:ext uri="{BB962C8B-B14F-4D97-AF65-F5344CB8AC3E}">
        <p14:creationId xmlns:p14="http://schemas.microsoft.com/office/powerpoint/2010/main" val="2346013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1167491" y="136526"/>
            <a:ext cx="10527204" cy="1073149"/>
          </a:xfrm>
        </p:spPr>
        <p:txBody>
          <a:bodyPr/>
          <a:lstStyle/>
          <a:p>
            <a:pPr algn="l"/>
            <a:r>
              <a:rPr lang="en-US" dirty="0"/>
              <a:t>Today’s Presenters</a:t>
            </a:r>
          </a:p>
        </p:txBody>
      </p:sp>
      <p:sp>
        <p:nvSpPr>
          <p:cNvPr id="6" name="Content Placeholder 5">
            <a:extLst>
              <a:ext uri="{FF2B5EF4-FFF2-40B4-BE49-F238E27FC236}">
                <a16:creationId xmlns:a16="http://schemas.microsoft.com/office/drawing/2014/main" id="{13622534-7338-51FA-537D-086BF300D4A2}"/>
              </a:ext>
            </a:extLst>
          </p:cNvPr>
          <p:cNvSpPr>
            <a:spLocks noGrp="1"/>
          </p:cNvSpPr>
          <p:nvPr>
            <p:ph idx="1"/>
          </p:nvPr>
        </p:nvSpPr>
        <p:spPr>
          <a:xfrm>
            <a:off x="1023656" y="1628755"/>
            <a:ext cx="3526822" cy="433990"/>
          </a:xfrm>
        </p:spPr>
        <p:txBody>
          <a:bodyPr anchor="ctr">
            <a:noAutofit/>
          </a:bodyPr>
          <a:lstStyle/>
          <a:p>
            <a:r>
              <a:rPr lang="en-US" sz="4000" b="1" dirty="0"/>
              <a:t>Nicky Alden</a:t>
            </a:r>
          </a:p>
        </p:txBody>
      </p:sp>
      <p:sp>
        <p:nvSpPr>
          <p:cNvPr id="11" name="Content Placeholder 5">
            <a:extLst>
              <a:ext uri="{FF2B5EF4-FFF2-40B4-BE49-F238E27FC236}">
                <a16:creationId xmlns:a16="http://schemas.microsoft.com/office/drawing/2014/main" id="{37FB9868-C209-3C42-CEF6-E3B58A22AFF7}"/>
              </a:ext>
            </a:extLst>
          </p:cNvPr>
          <p:cNvSpPr txBox="1">
            <a:spLocks/>
          </p:cNvSpPr>
          <p:nvPr/>
        </p:nvSpPr>
        <p:spPr>
          <a:xfrm>
            <a:off x="1023655" y="2143038"/>
            <a:ext cx="5331938" cy="433990"/>
          </a:xfrm>
        </p:spPr>
        <p:txBody>
          <a:bodyPr anchor="ctr">
            <a:noAutofit/>
          </a:bodyPr>
          <a:lstStyle>
            <a:defPPr marR="0" lvl="0" algn="l" rtl="0">
              <a:lnSpc>
                <a:spcPct val="100000"/>
              </a:lnSpc>
              <a:spcBef>
                <a:spcPts val="0"/>
              </a:spcBef>
              <a:spcAft>
                <a:spcPts val="0"/>
              </a:spcAft>
            </a:defPPr>
            <a:lvl1pPr marL="0" marR="0" lvl="0" indent="0" algn="l" rtl="0">
              <a:lnSpc>
                <a:spcPct val="100000"/>
              </a:lnSpc>
              <a:spcBef>
                <a:spcPts val="1000"/>
              </a:spcBef>
              <a:spcAft>
                <a:spcPts val="0"/>
              </a:spcAft>
              <a:buClr>
                <a:srgbClr val="000000"/>
              </a:buClr>
              <a:buFont typeface="Arial" panose="020B0604020202020204" pitchFamily="34" charset="0"/>
              <a:buNone/>
              <a:defRPr sz="2000" b="0" i="0" u="none" strike="noStrike" cap="none">
                <a:solidFill>
                  <a:srgbClr val="000000"/>
                </a:solidFill>
                <a:latin typeface="Trebuchet MS" panose="020B0603020202020204" pitchFamily="34" charset="0"/>
                <a:ea typeface="Arial"/>
                <a:cs typeface="Arial"/>
                <a:sym typeface="Arial"/>
              </a:defRPr>
            </a:lvl1pPr>
            <a:lvl2pPr marL="283464" marR="0" lvl="1" indent="-283464" algn="l" rtl="0">
              <a:lnSpc>
                <a:spcPct val="100000"/>
              </a:lnSpc>
              <a:spcBef>
                <a:spcPts val="1000"/>
              </a:spcBef>
              <a:spcAft>
                <a:spcPts val="0"/>
              </a:spcAft>
              <a:buClr>
                <a:srgbClr val="000000"/>
              </a:buClr>
              <a:buFont typeface="Arial" panose="020B0604020202020204" pitchFamily="34" charset="0"/>
              <a:buChar char="•"/>
              <a:defRPr sz="2000" b="0" i="0" u="none" strike="noStrike" cap="none">
                <a:solidFill>
                  <a:srgbClr val="000000"/>
                </a:solidFill>
                <a:latin typeface="Trebuchet MS" panose="020B0603020202020204" pitchFamily="34" charset="0"/>
                <a:ea typeface="Arial"/>
                <a:cs typeface="Arial"/>
                <a:sym typeface="Arial"/>
              </a:defRPr>
            </a:lvl2pPr>
            <a:lvl3pPr marL="566928" marR="0" lvl="2" indent="-283464" algn="l" rtl="0">
              <a:lnSpc>
                <a:spcPct val="100000"/>
              </a:lnSpc>
              <a:spcBef>
                <a:spcPts val="1000"/>
              </a:spcBef>
              <a:spcAft>
                <a:spcPts val="0"/>
              </a:spcAft>
              <a:buClr>
                <a:srgbClr val="000000"/>
              </a:buClr>
              <a:buFont typeface="Arial" panose="020B0604020202020204" pitchFamily="34" charset="0"/>
              <a:buChar char="•"/>
              <a:defRPr sz="2000" b="0" i="0" u="none" strike="noStrike" cap="none">
                <a:solidFill>
                  <a:srgbClr val="000000"/>
                </a:solidFill>
                <a:latin typeface="Trebuchet MS" panose="020B0603020202020204" pitchFamily="34" charset="0"/>
                <a:ea typeface="Arial"/>
                <a:cs typeface="Arial"/>
                <a:sym typeface="Arial"/>
              </a:defRPr>
            </a:lvl3pPr>
            <a:lvl4pPr marL="850392" marR="0" lvl="3" indent="-283464" algn="l" rtl="0">
              <a:lnSpc>
                <a:spcPct val="100000"/>
              </a:lnSpc>
              <a:spcBef>
                <a:spcPts val="1000"/>
              </a:spcBef>
              <a:spcAft>
                <a:spcPts val="0"/>
              </a:spcAft>
              <a:buClr>
                <a:srgbClr val="000000"/>
              </a:buClr>
              <a:buFont typeface="Arial" panose="020B0604020202020204" pitchFamily="34" charset="0"/>
              <a:buChar char="•"/>
              <a:defRPr sz="2000" b="0" i="0" u="none" strike="noStrike" cap="none">
                <a:solidFill>
                  <a:srgbClr val="000000"/>
                </a:solidFill>
                <a:latin typeface="Trebuchet MS" panose="020B0603020202020204" pitchFamily="34" charset="0"/>
                <a:ea typeface="Arial"/>
                <a:cs typeface="Arial"/>
                <a:sym typeface="Arial"/>
              </a:defRPr>
            </a:lvl4pPr>
            <a:lvl5pPr marL="1133856" marR="0" lvl="4" indent="-283464" algn="l" rtl="0">
              <a:lnSpc>
                <a:spcPct val="100000"/>
              </a:lnSpc>
              <a:spcBef>
                <a:spcPts val="1000"/>
              </a:spcBef>
              <a:spcAft>
                <a:spcPts val="0"/>
              </a:spcAft>
              <a:buClr>
                <a:srgbClr val="000000"/>
              </a:buClr>
              <a:buFont typeface="Arial" panose="020B0604020202020204" pitchFamily="34" charset="0"/>
              <a:buChar char="•"/>
              <a:defRPr sz="2000" b="0" i="0" u="none" strike="noStrike" cap="none">
                <a:solidFill>
                  <a:srgbClr val="000000"/>
                </a:solidFill>
                <a:latin typeface="Trebuchet MS" panose="020B0603020202020204" pitchFamily="34" charset="0"/>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b="1" dirty="0"/>
              <a:t>Brand Manager &amp; Design Lead</a:t>
            </a:r>
          </a:p>
        </p:txBody>
      </p:sp>
      <p:pic>
        <p:nvPicPr>
          <p:cNvPr id="9" name="Picture Placeholder 24" descr="Nicky Alden, woman with salt and pepper graying hair, grinning and wearing glasses.">
            <a:extLst>
              <a:ext uri="{FF2B5EF4-FFF2-40B4-BE49-F238E27FC236}">
                <a16:creationId xmlns:a16="http://schemas.microsoft.com/office/drawing/2014/main" id="{C2582260-0E04-C891-A705-FE3F2435205D}"/>
              </a:ext>
            </a:extLst>
          </p:cNvPr>
          <p:cNvPicPr>
            <a:picLocks noChangeAspect="1"/>
          </p:cNvPicPr>
          <p:nvPr/>
        </p:nvPicPr>
        <p:blipFill>
          <a:blip r:embed="rId3"/>
          <a:srcRect/>
          <a:stretch/>
        </p:blipFill>
        <p:spPr>
          <a:xfrm>
            <a:off x="1023656" y="2683626"/>
            <a:ext cx="2767608" cy="2767608"/>
          </a:xfrm>
          <a:prstGeom prst="ellipse">
            <a:avLst/>
          </a:prstGeom>
        </p:spPr>
      </p:pic>
      <p:sp>
        <p:nvSpPr>
          <p:cNvPr id="4" name="Content Placeholder 3">
            <a:extLst>
              <a:ext uri="{FF2B5EF4-FFF2-40B4-BE49-F238E27FC236}">
                <a16:creationId xmlns:a16="http://schemas.microsoft.com/office/drawing/2014/main" id="{9698CA00-D251-8DB7-A507-2ECCB9EAF728}"/>
              </a:ext>
            </a:extLst>
          </p:cNvPr>
          <p:cNvSpPr>
            <a:spLocks noGrp="1"/>
          </p:cNvSpPr>
          <p:nvPr>
            <p:ph idx="10"/>
          </p:nvPr>
        </p:nvSpPr>
        <p:spPr>
          <a:xfrm>
            <a:off x="7016933" y="1628755"/>
            <a:ext cx="4373081" cy="433990"/>
          </a:xfrm>
        </p:spPr>
        <p:txBody>
          <a:bodyPr anchor="ctr">
            <a:noAutofit/>
          </a:bodyPr>
          <a:lstStyle/>
          <a:p>
            <a:r>
              <a:rPr lang="en-US" sz="4000" b="1" dirty="0"/>
              <a:t>Yamairah Keller</a:t>
            </a:r>
          </a:p>
        </p:txBody>
      </p:sp>
      <p:sp>
        <p:nvSpPr>
          <p:cNvPr id="10" name="Content Placeholder 3">
            <a:extLst>
              <a:ext uri="{FF2B5EF4-FFF2-40B4-BE49-F238E27FC236}">
                <a16:creationId xmlns:a16="http://schemas.microsoft.com/office/drawing/2014/main" id="{58DDF4DD-F886-DC35-90DD-18ADB3DF0786}"/>
              </a:ext>
            </a:extLst>
          </p:cNvPr>
          <p:cNvSpPr txBox="1">
            <a:spLocks/>
          </p:cNvSpPr>
          <p:nvPr/>
        </p:nvSpPr>
        <p:spPr>
          <a:xfrm>
            <a:off x="7016933" y="2143038"/>
            <a:ext cx="4283543" cy="433990"/>
          </a:xfrm>
        </p:spPr>
        <p:txBody>
          <a:bodyPr anchor="ctr">
            <a:noAutofit/>
          </a:bodyPr>
          <a:lstStyle>
            <a:defPPr marR="0" lvl="0" algn="l" rtl="0">
              <a:lnSpc>
                <a:spcPct val="100000"/>
              </a:lnSpc>
              <a:spcBef>
                <a:spcPts val="0"/>
              </a:spcBef>
              <a:spcAft>
                <a:spcPts val="0"/>
              </a:spcAft>
            </a:defPPr>
            <a:lvl1pPr marL="0" marR="0" lvl="0" indent="0" algn="l" rtl="0">
              <a:lnSpc>
                <a:spcPct val="100000"/>
              </a:lnSpc>
              <a:spcBef>
                <a:spcPts val="1000"/>
              </a:spcBef>
              <a:spcAft>
                <a:spcPts val="0"/>
              </a:spcAft>
              <a:buClr>
                <a:srgbClr val="000000"/>
              </a:buClr>
              <a:buFont typeface="Arial" panose="020B0604020202020204" pitchFamily="34" charset="0"/>
              <a:buNone/>
              <a:defRPr sz="2000" b="0" i="0" u="none" strike="noStrike" cap="none">
                <a:solidFill>
                  <a:srgbClr val="000000"/>
                </a:solidFill>
                <a:latin typeface="Trebuchet MS" panose="020B0603020202020204" pitchFamily="34" charset="0"/>
                <a:ea typeface="Arial"/>
                <a:cs typeface="Arial"/>
                <a:sym typeface="Arial"/>
              </a:defRPr>
            </a:lvl1pPr>
            <a:lvl2pPr marL="283464" marR="0" lvl="1" indent="-283464" algn="l" rtl="0">
              <a:lnSpc>
                <a:spcPct val="100000"/>
              </a:lnSpc>
              <a:spcBef>
                <a:spcPts val="1000"/>
              </a:spcBef>
              <a:spcAft>
                <a:spcPts val="0"/>
              </a:spcAft>
              <a:buClr>
                <a:srgbClr val="000000"/>
              </a:buClr>
              <a:buFont typeface="Arial" panose="020B0604020202020204" pitchFamily="34" charset="0"/>
              <a:buChar char="•"/>
              <a:defRPr sz="2000" b="0" i="0" u="none" strike="noStrike" cap="none">
                <a:solidFill>
                  <a:srgbClr val="000000"/>
                </a:solidFill>
                <a:latin typeface="Trebuchet MS" panose="020B0603020202020204" pitchFamily="34" charset="0"/>
                <a:ea typeface="Arial"/>
                <a:cs typeface="Arial"/>
                <a:sym typeface="Arial"/>
              </a:defRPr>
            </a:lvl2pPr>
            <a:lvl3pPr marL="566928" marR="0" lvl="2" indent="-283464" algn="l" rtl="0">
              <a:lnSpc>
                <a:spcPct val="100000"/>
              </a:lnSpc>
              <a:spcBef>
                <a:spcPts val="1000"/>
              </a:spcBef>
              <a:spcAft>
                <a:spcPts val="0"/>
              </a:spcAft>
              <a:buClr>
                <a:srgbClr val="000000"/>
              </a:buClr>
              <a:buFont typeface="Arial" panose="020B0604020202020204" pitchFamily="34" charset="0"/>
              <a:buChar char="•"/>
              <a:defRPr sz="2000" b="0" i="0" u="none" strike="noStrike" cap="none">
                <a:solidFill>
                  <a:srgbClr val="000000"/>
                </a:solidFill>
                <a:latin typeface="Trebuchet MS" panose="020B0603020202020204" pitchFamily="34" charset="0"/>
                <a:ea typeface="Arial"/>
                <a:cs typeface="Arial"/>
                <a:sym typeface="Arial"/>
              </a:defRPr>
            </a:lvl3pPr>
            <a:lvl4pPr marL="850392" marR="0" lvl="3" indent="-283464" algn="l" rtl="0">
              <a:lnSpc>
                <a:spcPct val="100000"/>
              </a:lnSpc>
              <a:spcBef>
                <a:spcPts val="1000"/>
              </a:spcBef>
              <a:spcAft>
                <a:spcPts val="0"/>
              </a:spcAft>
              <a:buClr>
                <a:srgbClr val="000000"/>
              </a:buClr>
              <a:buFont typeface="Arial" panose="020B0604020202020204" pitchFamily="34" charset="0"/>
              <a:buChar char="•"/>
              <a:defRPr sz="2000" b="0" i="0" u="none" strike="noStrike" cap="none">
                <a:solidFill>
                  <a:srgbClr val="000000"/>
                </a:solidFill>
                <a:latin typeface="Trebuchet MS" panose="020B0603020202020204" pitchFamily="34" charset="0"/>
                <a:ea typeface="Arial"/>
                <a:cs typeface="Arial"/>
                <a:sym typeface="Arial"/>
              </a:defRPr>
            </a:lvl4pPr>
            <a:lvl5pPr marL="1133856" marR="0" lvl="4" indent="-283464" algn="l" rtl="0">
              <a:lnSpc>
                <a:spcPct val="100000"/>
              </a:lnSpc>
              <a:spcBef>
                <a:spcPts val="1000"/>
              </a:spcBef>
              <a:spcAft>
                <a:spcPts val="0"/>
              </a:spcAft>
              <a:buClr>
                <a:srgbClr val="000000"/>
              </a:buClr>
              <a:buFont typeface="Arial" panose="020B0604020202020204" pitchFamily="34" charset="0"/>
              <a:buChar char="•"/>
              <a:defRPr sz="2000" b="0" i="0" u="none" strike="noStrike" cap="none">
                <a:solidFill>
                  <a:srgbClr val="000000"/>
                </a:solidFill>
                <a:latin typeface="Trebuchet MS" panose="020B0603020202020204" pitchFamily="34" charset="0"/>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b="1" dirty="0"/>
              <a:t>Senior Design Manager</a:t>
            </a:r>
          </a:p>
        </p:txBody>
      </p:sp>
      <p:pic>
        <p:nvPicPr>
          <p:cNvPr id="8" name="Picture Placeholder 24" descr="Yamairah Keller, woman with long dark hair and bangs, a board smile and wearing glasses.">
            <a:extLst>
              <a:ext uri="{FF2B5EF4-FFF2-40B4-BE49-F238E27FC236}">
                <a16:creationId xmlns:a16="http://schemas.microsoft.com/office/drawing/2014/main" id="{0F6A25A0-7342-4CDD-7564-3FC74B53F517}"/>
              </a:ext>
            </a:extLst>
          </p:cNvPr>
          <p:cNvPicPr>
            <a:picLocks noChangeAspect="1"/>
          </p:cNvPicPr>
          <p:nvPr/>
        </p:nvPicPr>
        <p:blipFill>
          <a:blip r:embed="rId4"/>
          <a:srcRect/>
          <a:stretch/>
        </p:blipFill>
        <p:spPr>
          <a:xfrm>
            <a:off x="7016934" y="2683626"/>
            <a:ext cx="2767608" cy="2767608"/>
          </a:xfrm>
          <a:prstGeom prst="ellipse">
            <a:avLst/>
          </a:prstGeom>
        </p:spPr>
      </p:pic>
    </p:spTree>
    <p:extLst>
      <p:ext uri="{BB962C8B-B14F-4D97-AF65-F5344CB8AC3E}">
        <p14:creationId xmlns:p14="http://schemas.microsoft.com/office/powerpoint/2010/main" val="1325608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697B7-BF2B-693C-5293-893DB69208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6B4AFE-2589-FDF4-31F4-56267CB175F0}"/>
              </a:ext>
            </a:extLst>
          </p:cNvPr>
          <p:cNvSpPr>
            <a:spLocks noGrp="1"/>
          </p:cNvSpPr>
          <p:nvPr>
            <p:ph type="title"/>
          </p:nvPr>
        </p:nvSpPr>
        <p:spPr>
          <a:xfrm>
            <a:off x="1158864" y="102022"/>
            <a:ext cx="9779183" cy="1125071"/>
          </a:xfrm>
        </p:spPr>
        <p:txBody>
          <a:bodyPr/>
          <a:lstStyle/>
          <a:p>
            <a:r>
              <a:rPr lang="en-US" sz="5400" dirty="0"/>
              <a:t>Core Design Principles</a:t>
            </a:r>
          </a:p>
        </p:txBody>
      </p:sp>
      <p:sp>
        <p:nvSpPr>
          <p:cNvPr id="8" name="TextBox 7">
            <a:extLst>
              <a:ext uri="{FF2B5EF4-FFF2-40B4-BE49-F238E27FC236}">
                <a16:creationId xmlns:a16="http://schemas.microsoft.com/office/drawing/2014/main" id="{F061EDE2-DF8C-622C-6944-DFCEC9F64DDF}"/>
              </a:ext>
            </a:extLst>
          </p:cNvPr>
          <p:cNvSpPr txBox="1"/>
          <p:nvPr/>
        </p:nvSpPr>
        <p:spPr>
          <a:xfrm>
            <a:off x="1675140" y="1648123"/>
            <a:ext cx="1897404" cy="954107"/>
          </a:xfrm>
          <a:prstGeom prst="rect">
            <a:avLst/>
          </a:prstGeom>
          <a:noFill/>
        </p:spPr>
        <p:txBody>
          <a:bodyPr wrap="square" rtlCol="0" anchor="ctr">
            <a:spAutoFit/>
          </a:bodyPr>
          <a:lstStyle/>
          <a:p>
            <a:r>
              <a:rPr lang="en-US" sz="2800" b="1" dirty="0">
                <a:latin typeface="Trebuchet MS" panose="020B0603020202020204" pitchFamily="34" charset="0"/>
              </a:rPr>
              <a:t>Plain Language</a:t>
            </a:r>
          </a:p>
        </p:txBody>
      </p:sp>
      <p:sp>
        <p:nvSpPr>
          <p:cNvPr id="12" name="TextBox 11">
            <a:extLst>
              <a:ext uri="{FF2B5EF4-FFF2-40B4-BE49-F238E27FC236}">
                <a16:creationId xmlns:a16="http://schemas.microsoft.com/office/drawing/2014/main" id="{33B1041B-CE4D-FCCF-00BB-5F29B74DB95F}"/>
              </a:ext>
            </a:extLst>
          </p:cNvPr>
          <p:cNvSpPr txBox="1"/>
          <p:nvPr/>
        </p:nvSpPr>
        <p:spPr>
          <a:xfrm>
            <a:off x="1675140" y="3193388"/>
            <a:ext cx="1897404" cy="954107"/>
          </a:xfrm>
          <a:prstGeom prst="rect">
            <a:avLst/>
          </a:prstGeom>
          <a:noFill/>
        </p:spPr>
        <p:txBody>
          <a:bodyPr wrap="square" rtlCol="0" anchor="ctr">
            <a:spAutoFit/>
          </a:bodyPr>
          <a:lstStyle/>
          <a:p>
            <a:r>
              <a:rPr lang="en-US" sz="2800" b="1" dirty="0">
                <a:latin typeface="Trebuchet MS" panose="020B0603020202020204" pitchFamily="34" charset="0"/>
              </a:rPr>
              <a:t>Hierarchy &amp; Layout</a:t>
            </a:r>
          </a:p>
        </p:txBody>
      </p:sp>
      <p:sp>
        <p:nvSpPr>
          <p:cNvPr id="14" name="TextBox 13">
            <a:extLst>
              <a:ext uri="{FF2B5EF4-FFF2-40B4-BE49-F238E27FC236}">
                <a16:creationId xmlns:a16="http://schemas.microsoft.com/office/drawing/2014/main" id="{6E1231E8-A8E0-2962-61E0-AB65F7620AA1}"/>
              </a:ext>
            </a:extLst>
          </p:cNvPr>
          <p:cNvSpPr txBox="1"/>
          <p:nvPr/>
        </p:nvSpPr>
        <p:spPr>
          <a:xfrm>
            <a:off x="5068246" y="1648123"/>
            <a:ext cx="2193825" cy="954107"/>
          </a:xfrm>
          <a:prstGeom prst="rect">
            <a:avLst/>
          </a:prstGeom>
          <a:noFill/>
        </p:spPr>
        <p:txBody>
          <a:bodyPr wrap="square" rtlCol="0" anchor="ctr">
            <a:spAutoFit/>
          </a:bodyPr>
          <a:lstStyle/>
          <a:p>
            <a:r>
              <a:rPr lang="en-US" sz="2800" b="1" dirty="0">
                <a:latin typeface="Trebuchet MS" panose="020B0603020202020204" pitchFamily="34" charset="0"/>
              </a:rPr>
              <a:t>Typography &amp; Color</a:t>
            </a:r>
          </a:p>
        </p:txBody>
      </p:sp>
      <p:sp>
        <p:nvSpPr>
          <p:cNvPr id="16" name="TextBox 15">
            <a:extLst>
              <a:ext uri="{FF2B5EF4-FFF2-40B4-BE49-F238E27FC236}">
                <a16:creationId xmlns:a16="http://schemas.microsoft.com/office/drawing/2014/main" id="{C03AEB22-B785-A35E-A119-8AD1F396BD6E}"/>
              </a:ext>
            </a:extLst>
          </p:cNvPr>
          <p:cNvSpPr txBox="1"/>
          <p:nvPr/>
        </p:nvSpPr>
        <p:spPr>
          <a:xfrm>
            <a:off x="5068247" y="2977944"/>
            <a:ext cx="1897404" cy="1384995"/>
          </a:xfrm>
          <a:prstGeom prst="rect">
            <a:avLst/>
          </a:prstGeom>
          <a:noFill/>
        </p:spPr>
        <p:txBody>
          <a:bodyPr wrap="square" rtlCol="0" anchor="ctr">
            <a:spAutoFit/>
          </a:bodyPr>
          <a:lstStyle/>
          <a:p>
            <a:r>
              <a:rPr lang="en-US" sz="2800" b="1" dirty="0">
                <a:latin typeface="Trebuchet MS" panose="020B0603020202020204" pitchFamily="34" charset="0"/>
              </a:rPr>
              <a:t>Images, graphics, and icons</a:t>
            </a:r>
          </a:p>
        </p:txBody>
      </p:sp>
      <p:sp>
        <p:nvSpPr>
          <p:cNvPr id="18" name="TextBox 17">
            <a:extLst>
              <a:ext uri="{FF2B5EF4-FFF2-40B4-BE49-F238E27FC236}">
                <a16:creationId xmlns:a16="http://schemas.microsoft.com/office/drawing/2014/main" id="{9B18F4A8-FF09-2A0E-1C02-913E5599EDEA}"/>
              </a:ext>
            </a:extLst>
          </p:cNvPr>
          <p:cNvSpPr txBox="1"/>
          <p:nvPr/>
        </p:nvSpPr>
        <p:spPr>
          <a:xfrm>
            <a:off x="8757773" y="1432679"/>
            <a:ext cx="2008605" cy="1384995"/>
          </a:xfrm>
          <a:prstGeom prst="rect">
            <a:avLst/>
          </a:prstGeom>
          <a:noFill/>
        </p:spPr>
        <p:txBody>
          <a:bodyPr wrap="square" rtlCol="0" anchor="ctr">
            <a:spAutoFit/>
          </a:bodyPr>
          <a:lstStyle/>
          <a:p>
            <a:r>
              <a:rPr lang="en-US" sz="2800" b="1" dirty="0">
                <a:latin typeface="Trebuchet MS" panose="020B0603020202020204" pitchFamily="34" charset="0"/>
              </a:rPr>
              <a:t>Cultural &amp; Contextual Relevance</a:t>
            </a:r>
          </a:p>
        </p:txBody>
      </p:sp>
      <p:sp>
        <p:nvSpPr>
          <p:cNvPr id="20" name="TextBox 19">
            <a:extLst>
              <a:ext uri="{FF2B5EF4-FFF2-40B4-BE49-F238E27FC236}">
                <a16:creationId xmlns:a16="http://schemas.microsoft.com/office/drawing/2014/main" id="{0D1F42C8-C67C-5A6D-7BFD-63B33CAA35B1}"/>
              </a:ext>
            </a:extLst>
          </p:cNvPr>
          <p:cNvSpPr txBox="1"/>
          <p:nvPr/>
        </p:nvSpPr>
        <p:spPr>
          <a:xfrm>
            <a:off x="8757773" y="3408831"/>
            <a:ext cx="2516387" cy="523220"/>
          </a:xfrm>
          <a:prstGeom prst="rect">
            <a:avLst/>
          </a:prstGeom>
          <a:noFill/>
        </p:spPr>
        <p:txBody>
          <a:bodyPr wrap="square" rtlCol="0" anchor="ctr">
            <a:spAutoFit/>
          </a:bodyPr>
          <a:lstStyle/>
          <a:p>
            <a:r>
              <a:rPr lang="en-US" sz="2800" b="1" dirty="0">
                <a:latin typeface="Trebuchet MS" panose="020B0603020202020204" pitchFamily="34" charset="0"/>
              </a:rPr>
              <a:t>Accessibility</a:t>
            </a:r>
          </a:p>
        </p:txBody>
      </p:sp>
      <p:sp>
        <p:nvSpPr>
          <p:cNvPr id="22" name="TextBox 21">
            <a:extLst>
              <a:ext uri="{FF2B5EF4-FFF2-40B4-BE49-F238E27FC236}">
                <a16:creationId xmlns:a16="http://schemas.microsoft.com/office/drawing/2014/main" id="{EDB14870-29A8-91D3-05C5-525F1C78E258}"/>
              </a:ext>
            </a:extLst>
          </p:cNvPr>
          <p:cNvSpPr txBox="1"/>
          <p:nvPr/>
        </p:nvSpPr>
        <p:spPr>
          <a:xfrm>
            <a:off x="5068247" y="4954096"/>
            <a:ext cx="2251946" cy="523220"/>
          </a:xfrm>
          <a:prstGeom prst="rect">
            <a:avLst/>
          </a:prstGeom>
          <a:noFill/>
        </p:spPr>
        <p:txBody>
          <a:bodyPr wrap="square" rtlCol="0" anchor="ctr">
            <a:spAutoFit/>
          </a:bodyPr>
          <a:lstStyle/>
          <a:p>
            <a:r>
              <a:rPr lang="en-US" sz="2800" b="1" dirty="0">
                <a:latin typeface="Trebuchet MS" panose="020B0603020202020204" pitchFamily="34" charset="0"/>
              </a:rPr>
              <a:t>Consistency</a:t>
            </a:r>
          </a:p>
        </p:txBody>
      </p:sp>
      <p:grpSp>
        <p:nvGrpSpPr>
          <p:cNvPr id="3" name="Group 2">
            <a:extLst>
              <a:ext uri="{FF2B5EF4-FFF2-40B4-BE49-F238E27FC236}">
                <a16:creationId xmlns:a16="http://schemas.microsoft.com/office/drawing/2014/main" id="{7198B4AA-290C-3BB1-588C-D3780F7F63A6}"/>
              </a:ext>
            </a:extLst>
          </p:cNvPr>
          <p:cNvGrpSpPr/>
          <p:nvPr/>
        </p:nvGrpSpPr>
        <p:grpSpPr>
          <a:xfrm>
            <a:off x="556483" y="1594909"/>
            <a:ext cx="1060534" cy="1060534"/>
            <a:chOff x="556483" y="1594909"/>
            <a:chExt cx="1060534" cy="1060534"/>
          </a:xfrm>
        </p:grpSpPr>
        <p:sp>
          <p:nvSpPr>
            <p:cNvPr id="7" name="Oval 6">
              <a:extLst>
                <a:ext uri="{FF2B5EF4-FFF2-40B4-BE49-F238E27FC236}">
                  <a16:creationId xmlns:a16="http://schemas.microsoft.com/office/drawing/2014/main" id="{BD6DEAE2-F549-A035-0703-D2C98EB52E83}"/>
                </a:ext>
                <a:ext uri="{C183D7F6-B498-43B3-948B-1728B52AA6E4}">
                  <adec:decorative xmlns:adec="http://schemas.microsoft.com/office/drawing/2017/decorative" xmlns="" val="1"/>
                </a:ext>
              </a:extLst>
            </p:cNvPr>
            <p:cNvSpPr/>
            <p:nvPr/>
          </p:nvSpPr>
          <p:spPr>
            <a:xfrm>
              <a:off x="556483" y="1594909"/>
              <a:ext cx="1060534" cy="1060534"/>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sz="1200"/>
            </a:p>
          </p:txBody>
        </p:sp>
        <p:pic>
          <p:nvPicPr>
            <p:cNvPr id="33" name="Graphic 32" descr="Peace Gesture with solid fill">
              <a:extLst>
                <a:ext uri="{FF2B5EF4-FFF2-40B4-BE49-F238E27FC236}">
                  <a16:creationId xmlns:a16="http://schemas.microsoft.com/office/drawing/2014/main" id="{93FF0586-2C0D-06C1-C26B-3E1746B71288}"/>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629550" y="1667976"/>
              <a:ext cx="914400" cy="914400"/>
            </a:xfrm>
            <a:prstGeom prst="rect">
              <a:avLst/>
            </a:prstGeom>
          </p:spPr>
        </p:pic>
      </p:grpSp>
      <p:grpSp>
        <p:nvGrpSpPr>
          <p:cNvPr id="9" name="Group 8">
            <a:extLst>
              <a:ext uri="{FF2B5EF4-FFF2-40B4-BE49-F238E27FC236}">
                <a16:creationId xmlns:a16="http://schemas.microsoft.com/office/drawing/2014/main" id="{AD1848BD-0694-2B9F-2BEE-190F837CD543}"/>
              </a:ext>
            </a:extLst>
          </p:cNvPr>
          <p:cNvGrpSpPr/>
          <p:nvPr/>
        </p:nvGrpSpPr>
        <p:grpSpPr>
          <a:xfrm>
            <a:off x="556483" y="3140174"/>
            <a:ext cx="1060534" cy="1060534"/>
            <a:chOff x="556483" y="3140174"/>
            <a:chExt cx="1060534" cy="1060534"/>
          </a:xfrm>
        </p:grpSpPr>
        <p:sp>
          <p:nvSpPr>
            <p:cNvPr id="11" name="Oval 10">
              <a:extLst>
                <a:ext uri="{FF2B5EF4-FFF2-40B4-BE49-F238E27FC236}">
                  <a16:creationId xmlns:a16="http://schemas.microsoft.com/office/drawing/2014/main" id="{FD7A00B7-1BBD-3B89-F4BC-45011C8237F4}"/>
                </a:ext>
                <a:ext uri="{C183D7F6-B498-43B3-948B-1728B52AA6E4}">
                  <adec:decorative xmlns:adec="http://schemas.microsoft.com/office/drawing/2017/decorative" xmlns="" val="1"/>
                </a:ext>
              </a:extLst>
            </p:cNvPr>
            <p:cNvSpPr/>
            <p:nvPr/>
          </p:nvSpPr>
          <p:spPr>
            <a:xfrm>
              <a:off x="556483" y="3140174"/>
              <a:ext cx="1060534" cy="1060534"/>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sz="1200"/>
            </a:p>
          </p:txBody>
        </p:sp>
        <p:pic>
          <p:nvPicPr>
            <p:cNvPr id="34" name="Graphic 33" descr="Architecture with solid fill">
              <a:extLst>
                <a:ext uri="{FF2B5EF4-FFF2-40B4-BE49-F238E27FC236}">
                  <a16:creationId xmlns:a16="http://schemas.microsoft.com/office/drawing/2014/main" id="{0EA6AF5E-0575-D478-C063-90C747E9CFBB}"/>
                </a:ext>
              </a:extLst>
            </p:cNvPr>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629550" y="3216862"/>
              <a:ext cx="914400" cy="914400"/>
            </a:xfrm>
            <a:prstGeom prst="rect">
              <a:avLst/>
            </a:prstGeom>
          </p:spPr>
        </p:pic>
      </p:grpSp>
      <p:grpSp>
        <p:nvGrpSpPr>
          <p:cNvPr id="24" name="Group 23">
            <a:extLst>
              <a:ext uri="{FF2B5EF4-FFF2-40B4-BE49-F238E27FC236}">
                <a16:creationId xmlns:a16="http://schemas.microsoft.com/office/drawing/2014/main" id="{39F83B90-93EA-B4CB-534D-94CA01A4A495}"/>
              </a:ext>
            </a:extLst>
          </p:cNvPr>
          <p:cNvGrpSpPr/>
          <p:nvPr/>
        </p:nvGrpSpPr>
        <p:grpSpPr>
          <a:xfrm>
            <a:off x="3949590" y="4685439"/>
            <a:ext cx="1060534" cy="1060534"/>
            <a:chOff x="3949590" y="4685439"/>
            <a:chExt cx="1060534" cy="1060534"/>
          </a:xfrm>
        </p:grpSpPr>
        <p:sp>
          <p:nvSpPr>
            <p:cNvPr id="21" name="Oval 20">
              <a:extLst>
                <a:ext uri="{FF2B5EF4-FFF2-40B4-BE49-F238E27FC236}">
                  <a16:creationId xmlns:a16="http://schemas.microsoft.com/office/drawing/2014/main" id="{6F7EE36A-2A85-AC44-CE3F-A6F4033B1F14}"/>
                </a:ext>
                <a:ext uri="{C183D7F6-B498-43B3-948B-1728B52AA6E4}">
                  <adec:decorative xmlns:adec="http://schemas.microsoft.com/office/drawing/2017/decorative" xmlns="" val="1"/>
                </a:ext>
              </a:extLst>
            </p:cNvPr>
            <p:cNvSpPr/>
            <p:nvPr/>
          </p:nvSpPr>
          <p:spPr>
            <a:xfrm>
              <a:off x="3949590" y="4685439"/>
              <a:ext cx="1060534" cy="1060534"/>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sz="1200"/>
            </a:p>
          </p:txBody>
        </p:sp>
        <p:pic>
          <p:nvPicPr>
            <p:cNvPr id="36" name="Graphic 35" descr="Repeat with solid fill">
              <a:extLst>
                <a:ext uri="{FF2B5EF4-FFF2-40B4-BE49-F238E27FC236}">
                  <a16:creationId xmlns:a16="http://schemas.microsoft.com/office/drawing/2014/main" id="{DEFDC6BB-1FD6-E66E-B221-CCF4B84BF967}"/>
                </a:ext>
              </a:extLst>
            </p:cNvPr>
            <p:cNvPicPr>
              <a:picLocks noChangeAspect="1"/>
            </p:cNvPicPr>
            <p:nvPr/>
          </p:nvPicPr>
          <p:blipFill>
            <a:blip r:embed="rId6">
              <a:extLst>
                <a:ext uri="{96DAC541-7B7A-43D3-8B79-37D633B846F1}">
                  <asvg:svgBlip xmlns:asvg="http://schemas.microsoft.com/office/drawing/2016/SVG/main" xmlns="" r:embed="rId7"/>
                </a:ext>
              </a:extLst>
            </a:blip>
            <a:srcRect/>
            <a:stretch/>
          </p:blipFill>
          <p:spPr>
            <a:xfrm>
              <a:off x="4022657" y="4758506"/>
              <a:ext cx="914400" cy="914400"/>
            </a:xfrm>
            <a:prstGeom prst="rect">
              <a:avLst/>
            </a:prstGeom>
          </p:spPr>
        </p:pic>
      </p:grpSp>
      <p:grpSp>
        <p:nvGrpSpPr>
          <p:cNvPr id="5" name="Group 4">
            <a:extLst>
              <a:ext uri="{FF2B5EF4-FFF2-40B4-BE49-F238E27FC236}">
                <a16:creationId xmlns:a16="http://schemas.microsoft.com/office/drawing/2014/main" id="{B1EEA324-31FA-E00D-AA6A-39FF7B2EC75F}"/>
              </a:ext>
            </a:extLst>
          </p:cNvPr>
          <p:cNvGrpSpPr/>
          <p:nvPr/>
        </p:nvGrpSpPr>
        <p:grpSpPr>
          <a:xfrm>
            <a:off x="3949590" y="1594909"/>
            <a:ext cx="1060534" cy="1060534"/>
            <a:chOff x="3949590" y="1594909"/>
            <a:chExt cx="1060534" cy="1060534"/>
          </a:xfrm>
        </p:grpSpPr>
        <p:sp>
          <p:nvSpPr>
            <p:cNvPr id="13" name="Oval 12">
              <a:extLst>
                <a:ext uri="{FF2B5EF4-FFF2-40B4-BE49-F238E27FC236}">
                  <a16:creationId xmlns:a16="http://schemas.microsoft.com/office/drawing/2014/main" id="{9E2A053F-9EC8-C779-3FFA-C3DE75EADF69}"/>
                </a:ext>
                <a:ext uri="{C183D7F6-B498-43B3-948B-1728B52AA6E4}">
                  <adec:decorative xmlns:adec="http://schemas.microsoft.com/office/drawing/2017/decorative" xmlns="" val="1"/>
                </a:ext>
              </a:extLst>
            </p:cNvPr>
            <p:cNvSpPr/>
            <p:nvPr/>
          </p:nvSpPr>
          <p:spPr>
            <a:xfrm>
              <a:off x="3949590" y="1594909"/>
              <a:ext cx="1060534" cy="1060534"/>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sz="1200"/>
            </a:p>
          </p:txBody>
        </p:sp>
        <p:pic>
          <p:nvPicPr>
            <p:cNvPr id="37" name="Graphic 36" descr="Palette with solid fill">
              <a:extLst>
                <a:ext uri="{FF2B5EF4-FFF2-40B4-BE49-F238E27FC236}">
                  <a16:creationId xmlns:a16="http://schemas.microsoft.com/office/drawing/2014/main" id="{E043BAB9-2C8F-DB2B-9ED7-0AD377F2C905}"/>
                </a:ext>
              </a:extLst>
            </p:cNvPr>
            <p:cNvPicPr>
              <a:picLocks noChangeAspect="1"/>
            </p:cNvPicPr>
            <p:nvPr/>
          </p:nvPicPr>
          <p:blipFill>
            <a:blip r:embed="rId8">
              <a:extLst>
                <a:ext uri="{96DAC541-7B7A-43D3-8B79-37D633B846F1}">
                  <asvg:svgBlip xmlns:asvg="http://schemas.microsoft.com/office/drawing/2016/SVG/main" xmlns="" r:embed="rId9"/>
                </a:ext>
              </a:extLst>
            </a:blip>
            <a:srcRect/>
            <a:stretch/>
          </p:blipFill>
          <p:spPr>
            <a:xfrm>
              <a:off x="4017789" y="1667976"/>
              <a:ext cx="914400" cy="914400"/>
            </a:xfrm>
            <a:prstGeom prst="rect">
              <a:avLst/>
            </a:prstGeom>
          </p:spPr>
        </p:pic>
      </p:grpSp>
      <p:grpSp>
        <p:nvGrpSpPr>
          <p:cNvPr id="10" name="Group 9">
            <a:extLst>
              <a:ext uri="{FF2B5EF4-FFF2-40B4-BE49-F238E27FC236}">
                <a16:creationId xmlns:a16="http://schemas.microsoft.com/office/drawing/2014/main" id="{7855C792-2BDD-7888-5D3B-9A753817AD2C}"/>
              </a:ext>
            </a:extLst>
          </p:cNvPr>
          <p:cNvGrpSpPr/>
          <p:nvPr/>
        </p:nvGrpSpPr>
        <p:grpSpPr>
          <a:xfrm>
            <a:off x="3949590" y="3140174"/>
            <a:ext cx="1060534" cy="1060534"/>
            <a:chOff x="3949590" y="3140174"/>
            <a:chExt cx="1060534" cy="1060534"/>
          </a:xfrm>
        </p:grpSpPr>
        <p:sp>
          <p:nvSpPr>
            <p:cNvPr id="15" name="Oval 14">
              <a:extLst>
                <a:ext uri="{FF2B5EF4-FFF2-40B4-BE49-F238E27FC236}">
                  <a16:creationId xmlns:a16="http://schemas.microsoft.com/office/drawing/2014/main" id="{2C8F543A-9EAB-9669-F703-596EE0EBD393}"/>
                </a:ext>
                <a:ext uri="{C183D7F6-B498-43B3-948B-1728B52AA6E4}">
                  <adec:decorative xmlns:adec="http://schemas.microsoft.com/office/drawing/2017/decorative" xmlns="" val="1"/>
                </a:ext>
              </a:extLst>
            </p:cNvPr>
            <p:cNvSpPr/>
            <p:nvPr/>
          </p:nvSpPr>
          <p:spPr>
            <a:xfrm>
              <a:off x="3949590" y="3140174"/>
              <a:ext cx="1060534" cy="1060534"/>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sz="1200"/>
            </a:p>
          </p:txBody>
        </p:sp>
        <p:pic>
          <p:nvPicPr>
            <p:cNvPr id="38" name="Graphic 37" descr="Images with solid fill">
              <a:extLst>
                <a:ext uri="{FF2B5EF4-FFF2-40B4-BE49-F238E27FC236}">
                  <a16:creationId xmlns:a16="http://schemas.microsoft.com/office/drawing/2014/main" id="{B5535FBE-0B58-AEB4-581D-2B76378741E4}"/>
                </a:ext>
              </a:extLst>
            </p:cNvPr>
            <p:cNvPicPr>
              <a:picLocks noChangeAspect="1"/>
            </p:cNvPicPr>
            <p:nvPr/>
          </p:nvPicPr>
          <p:blipFill>
            <a:blip r:embed="rId10">
              <a:extLst>
                <a:ext uri="{96DAC541-7B7A-43D3-8B79-37D633B846F1}">
                  <asvg:svgBlip xmlns:asvg="http://schemas.microsoft.com/office/drawing/2016/SVG/main" xmlns="" r:embed="rId11"/>
                </a:ext>
              </a:extLst>
            </a:blip>
            <a:srcRect/>
            <a:stretch/>
          </p:blipFill>
          <p:spPr>
            <a:xfrm>
              <a:off x="4017789" y="3214654"/>
              <a:ext cx="914400" cy="914400"/>
            </a:xfrm>
            <a:prstGeom prst="rect">
              <a:avLst/>
            </a:prstGeom>
          </p:spPr>
        </p:pic>
      </p:grpSp>
      <p:grpSp>
        <p:nvGrpSpPr>
          <p:cNvPr id="6" name="Group 5">
            <a:extLst>
              <a:ext uri="{FF2B5EF4-FFF2-40B4-BE49-F238E27FC236}">
                <a16:creationId xmlns:a16="http://schemas.microsoft.com/office/drawing/2014/main" id="{11F65577-C0A5-35DC-22C7-D7AD772D2DF9}"/>
              </a:ext>
            </a:extLst>
          </p:cNvPr>
          <p:cNvGrpSpPr/>
          <p:nvPr/>
        </p:nvGrpSpPr>
        <p:grpSpPr>
          <a:xfrm>
            <a:off x="7639117" y="1594909"/>
            <a:ext cx="1060534" cy="1060534"/>
            <a:chOff x="7639117" y="1594909"/>
            <a:chExt cx="1060534" cy="1060534"/>
          </a:xfrm>
        </p:grpSpPr>
        <p:sp>
          <p:nvSpPr>
            <p:cNvPr id="17" name="Oval 16">
              <a:extLst>
                <a:ext uri="{FF2B5EF4-FFF2-40B4-BE49-F238E27FC236}">
                  <a16:creationId xmlns:a16="http://schemas.microsoft.com/office/drawing/2014/main" id="{2E773791-3E9D-4E47-729B-EE554DABEFDC}"/>
                </a:ext>
                <a:ext uri="{C183D7F6-B498-43B3-948B-1728B52AA6E4}">
                  <adec:decorative xmlns:adec="http://schemas.microsoft.com/office/drawing/2017/decorative" xmlns="" val="1"/>
                </a:ext>
              </a:extLst>
            </p:cNvPr>
            <p:cNvSpPr/>
            <p:nvPr/>
          </p:nvSpPr>
          <p:spPr>
            <a:xfrm>
              <a:off x="7639117" y="1594909"/>
              <a:ext cx="1060534" cy="1060534"/>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sz="1200"/>
            </a:p>
          </p:txBody>
        </p:sp>
        <p:pic>
          <p:nvPicPr>
            <p:cNvPr id="39" name="Graphic 38" descr="Flip Flops with solid fill">
              <a:extLst>
                <a:ext uri="{FF2B5EF4-FFF2-40B4-BE49-F238E27FC236}">
                  <a16:creationId xmlns:a16="http://schemas.microsoft.com/office/drawing/2014/main" id="{E7E31CE7-0A66-9918-09DF-74594C67C173}"/>
                </a:ext>
              </a:extLst>
            </p:cNvPr>
            <p:cNvPicPr>
              <a:picLocks noChangeAspect="1"/>
            </p:cNvPicPr>
            <p:nvPr/>
          </p:nvPicPr>
          <p:blipFill>
            <a:blip r:embed="rId12">
              <a:extLst>
                <a:ext uri="{96DAC541-7B7A-43D3-8B79-37D633B846F1}">
                  <asvg:svgBlip xmlns:asvg="http://schemas.microsoft.com/office/drawing/2016/SVG/main" xmlns="" r:embed="rId13"/>
                </a:ext>
              </a:extLst>
            </a:blip>
            <a:srcRect/>
            <a:stretch/>
          </p:blipFill>
          <p:spPr>
            <a:xfrm>
              <a:off x="7692282" y="1667976"/>
              <a:ext cx="914400" cy="914400"/>
            </a:xfrm>
            <a:prstGeom prst="rect">
              <a:avLst/>
            </a:prstGeom>
          </p:spPr>
        </p:pic>
      </p:grpSp>
      <p:grpSp>
        <p:nvGrpSpPr>
          <p:cNvPr id="23" name="Group 22">
            <a:extLst>
              <a:ext uri="{FF2B5EF4-FFF2-40B4-BE49-F238E27FC236}">
                <a16:creationId xmlns:a16="http://schemas.microsoft.com/office/drawing/2014/main" id="{1B3C818C-2D50-FA41-EC2D-4E72F40F91DC}"/>
              </a:ext>
            </a:extLst>
          </p:cNvPr>
          <p:cNvGrpSpPr/>
          <p:nvPr/>
        </p:nvGrpSpPr>
        <p:grpSpPr>
          <a:xfrm>
            <a:off x="7639117" y="3140174"/>
            <a:ext cx="1060534" cy="1060534"/>
            <a:chOff x="7639117" y="3140174"/>
            <a:chExt cx="1060534" cy="1060534"/>
          </a:xfrm>
        </p:grpSpPr>
        <p:sp>
          <p:nvSpPr>
            <p:cNvPr id="19" name="Oval 18">
              <a:extLst>
                <a:ext uri="{FF2B5EF4-FFF2-40B4-BE49-F238E27FC236}">
                  <a16:creationId xmlns:a16="http://schemas.microsoft.com/office/drawing/2014/main" id="{304103F4-6594-74B6-4570-9DB4E6D0C8FE}"/>
                </a:ext>
                <a:ext uri="{C183D7F6-B498-43B3-948B-1728B52AA6E4}">
                  <adec:decorative xmlns:adec="http://schemas.microsoft.com/office/drawing/2017/decorative" xmlns="" val="1"/>
                </a:ext>
              </a:extLst>
            </p:cNvPr>
            <p:cNvSpPr/>
            <p:nvPr/>
          </p:nvSpPr>
          <p:spPr>
            <a:xfrm>
              <a:off x="7639117" y="3140174"/>
              <a:ext cx="1060534" cy="1060534"/>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sz="1200"/>
            </a:p>
          </p:txBody>
        </p:sp>
        <p:pic>
          <p:nvPicPr>
            <p:cNvPr id="40" name="Graphic 39" descr="Wheelchair with solid fill">
              <a:extLst>
                <a:ext uri="{FF2B5EF4-FFF2-40B4-BE49-F238E27FC236}">
                  <a16:creationId xmlns:a16="http://schemas.microsoft.com/office/drawing/2014/main" id="{AE66A0B8-A3A7-0A1A-9E01-818F7FCCC906}"/>
                </a:ext>
              </a:extLst>
            </p:cNvPr>
            <p:cNvPicPr>
              <a:picLocks noChangeAspect="1"/>
            </p:cNvPicPr>
            <p:nvPr/>
          </p:nvPicPr>
          <p:blipFill>
            <a:blip r:embed="rId14">
              <a:extLst>
                <a:ext uri="{96DAC541-7B7A-43D3-8B79-37D633B846F1}">
                  <asvg:svgBlip xmlns:asvg="http://schemas.microsoft.com/office/drawing/2016/SVG/main" xmlns="" r:embed="rId15"/>
                </a:ext>
              </a:extLst>
            </a:blip>
            <a:srcRect/>
            <a:stretch/>
          </p:blipFill>
          <p:spPr>
            <a:xfrm>
              <a:off x="7692282" y="3216862"/>
              <a:ext cx="914400" cy="914400"/>
            </a:xfrm>
            <a:prstGeom prst="rect">
              <a:avLst/>
            </a:prstGeom>
          </p:spPr>
        </p:pic>
      </p:grpSp>
      <p:sp>
        <p:nvSpPr>
          <p:cNvPr id="4" name="Slide Number Placeholder 3">
            <a:extLst>
              <a:ext uri="{FF2B5EF4-FFF2-40B4-BE49-F238E27FC236}">
                <a16:creationId xmlns:a16="http://schemas.microsoft.com/office/drawing/2014/main" id="{1903921D-F6F7-12F8-8F08-6DAA7751D41D}"/>
              </a:ext>
            </a:extLst>
          </p:cNvPr>
          <p:cNvSpPr>
            <a:spLocks noGrp="1"/>
          </p:cNvSpPr>
          <p:nvPr>
            <p:ph type="sldNum" sz="quarter" idx="4"/>
          </p:nvPr>
        </p:nvSpPr>
        <p:spPr/>
        <p:txBody>
          <a:bodyPr/>
          <a:lstStyle/>
          <a:p>
            <a:fld id="{294A09A9-5501-47C1-A89A-A340965A2BE2}" type="slidenum">
              <a:rPr lang="en-US" smtClean="0"/>
              <a:pPr/>
              <a:t>20</a:t>
            </a:fld>
            <a:endParaRPr lang="en-US" dirty="0"/>
          </a:p>
        </p:txBody>
      </p:sp>
    </p:spTree>
    <p:extLst>
      <p:ext uri="{BB962C8B-B14F-4D97-AF65-F5344CB8AC3E}">
        <p14:creationId xmlns:p14="http://schemas.microsoft.com/office/powerpoint/2010/main" val="22752581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ECED3-ECBB-1B21-7FC4-38D6FA3027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7EACE1-80AF-4363-EFB1-B0E37755776E}"/>
              </a:ext>
            </a:extLst>
          </p:cNvPr>
          <p:cNvSpPr>
            <a:spLocks noGrp="1"/>
          </p:cNvSpPr>
          <p:nvPr>
            <p:ph type="ctrTitle"/>
          </p:nvPr>
        </p:nvSpPr>
        <p:spPr/>
        <p:txBody>
          <a:bodyPr/>
          <a:lstStyle/>
          <a:p>
            <a:r>
              <a:rPr lang="en-US" dirty="0"/>
              <a:t>Real-World Examples</a:t>
            </a:r>
          </a:p>
        </p:txBody>
      </p:sp>
    </p:spTree>
    <p:extLst>
      <p:ext uri="{BB962C8B-B14F-4D97-AF65-F5344CB8AC3E}">
        <p14:creationId xmlns:p14="http://schemas.microsoft.com/office/powerpoint/2010/main" val="21623746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6A036-A88F-FE99-4546-19A2D0C09B7A}"/>
              </a:ext>
            </a:extLst>
          </p:cNvPr>
          <p:cNvSpPr>
            <a:spLocks noGrp="1"/>
          </p:cNvSpPr>
          <p:nvPr>
            <p:ph type="title"/>
          </p:nvPr>
        </p:nvSpPr>
        <p:spPr>
          <a:xfrm>
            <a:off x="1167492" y="-1653371"/>
            <a:ext cx="9601200" cy="1653371"/>
          </a:xfrm>
        </p:spPr>
        <p:txBody>
          <a:bodyPr spcFirstLastPara="1" wrap="square" lIns="91425" tIns="45700" rIns="91425" bIns="45700" anchor="b" anchorCtr="0">
            <a:noAutofit/>
          </a:bodyPr>
          <a:lstStyle/>
          <a:p>
            <a:r>
              <a:rPr lang="en-US" sz="1200" dirty="0"/>
              <a:t>Before and after letters</a:t>
            </a:r>
          </a:p>
        </p:txBody>
      </p:sp>
      <p:sp>
        <p:nvSpPr>
          <p:cNvPr id="6" name="Subtitle 2">
            <a:extLst>
              <a:ext uri="{FF2B5EF4-FFF2-40B4-BE49-F238E27FC236}">
                <a16:creationId xmlns:a16="http://schemas.microsoft.com/office/drawing/2014/main" id="{C096A892-75F0-E83F-3B5A-171C91B94368}"/>
              </a:ext>
            </a:extLst>
          </p:cNvPr>
          <p:cNvSpPr txBox="1">
            <a:spLocks/>
          </p:cNvSpPr>
          <p:nvPr/>
        </p:nvSpPr>
        <p:spPr>
          <a:xfrm>
            <a:off x="927004" y="152689"/>
            <a:ext cx="1604356" cy="633120"/>
          </a:xfrm>
        </p:spPr>
        <p:txBody>
          <a:bodyPr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200" b="0" i="0" u="none" strike="noStrike" cap="none">
                <a:solidFill>
                  <a:srgbClr val="000000"/>
                </a:solidFill>
                <a:latin typeface="+mn-lt"/>
                <a:ea typeface="Arial"/>
                <a:cs typeface="Arial"/>
                <a:sym typeface="Arial"/>
              </a:defRPr>
            </a:lvl1pPr>
            <a:lvl2pPr marL="457200" marR="0" lvl="1" indent="0" algn="ctr" rtl="0">
              <a:lnSpc>
                <a:spcPct val="100000"/>
              </a:lnSpc>
              <a:spcBef>
                <a:spcPts val="0"/>
              </a:spcBef>
              <a:spcAft>
                <a:spcPts val="0"/>
              </a:spcAft>
              <a:buClr>
                <a:srgbClr val="000000"/>
              </a:buClr>
              <a:buFont typeface="Arial"/>
              <a:buNone/>
              <a:defRPr sz="2000" b="0" i="0" u="none" strike="noStrike" cap="none">
                <a:solidFill>
                  <a:srgbClr val="000000"/>
                </a:solidFill>
                <a:latin typeface="Arial"/>
                <a:ea typeface="Arial"/>
                <a:cs typeface="Arial"/>
                <a:sym typeface="Arial"/>
              </a:defRPr>
            </a:lvl2pPr>
            <a:lvl3pPr marL="914400" marR="0" lvl="2" indent="0" algn="ctr"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3pPr>
            <a:lvl4pPr marL="1371600" marR="0" lvl="3" indent="0" algn="ctr" rtl="0">
              <a:lnSpc>
                <a:spcPct val="100000"/>
              </a:lnSpc>
              <a:spcBef>
                <a:spcPts val="0"/>
              </a:spcBef>
              <a:spcAft>
                <a:spcPts val="0"/>
              </a:spcAft>
              <a:buClr>
                <a:srgbClr val="000000"/>
              </a:buClr>
              <a:buFont typeface="Arial"/>
              <a:buNone/>
              <a:defRPr sz="1600" b="0" i="0" u="none" strike="noStrike" cap="none">
                <a:solidFill>
                  <a:srgbClr val="000000"/>
                </a:solidFill>
                <a:latin typeface="Arial"/>
                <a:ea typeface="Arial"/>
                <a:cs typeface="Arial"/>
                <a:sym typeface="Arial"/>
              </a:defRPr>
            </a:lvl4pPr>
            <a:lvl5pPr marL="1828800" marR="0" lvl="4" indent="0" algn="ctr" rtl="0">
              <a:lnSpc>
                <a:spcPct val="100000"/>
              </a:lnSpc>
              <a:spcBef>
                <a:spcPts val="0"/>
              </a:spcBef>
              <a:spcAft>
                <a:spcPts val="0"/>
              </a:spcAft>
              <a:buClr>
                <a:srgbClr val="000000"/>
              </a:buClr>
              <a:buFont typeface="Arial"/>
              <a:buNone/>
              <a:defRPr sz="1600" b="0" i="0" u="none" strike="noStrike" cap="none">
                <a:solidFill>
                  <a:srgbClr val="000000"/>
                </a:solidFill>
                <a:latin typeface="Arial"/>
                <a:ea typeface="Arial"/>
                <a:cs typeface="Arial"/>
                <a:sym typeface="Arial"/>
              </a:defRPr>
            </a:lvl5pPr>
            <a:lvl6pPr marL="2286000" marR="0" lvl="5" indent="0" algn="ctr" rtl="0">
              <a:lnSpc>
                <a:spcPct val="100000"/>
              </a:lnSpc>
              <a:spcBef>
                <a:spcPts val="0"/>
              </a:spcBef>
              <a:spcAft>
                <a:spcPts val="0"/>
              </a:spcAft>
              <a:buClr>
                <a:srgbClr val="000000"/>
              </a:buClr>
              <a:buFont typeface="Arial"/>
              <a:buNone/>
              <a:defRPr sz="1600" b="0" i="0" u="none" strike="noStrike" cap="none">
                <a:solidFill>
                  <a:srgbClr val="000000"/>
                </a:solidFill>
                <a:latin typeface="Arial"/>
                <a:ea typeface="Arial"/>
                <a:cs typeface="Arial"/>
                <a:sym typeface="Arial"/>
              </a:defRPr>
            </a:lvl6pPr>
            <a:lvl7pPr marL="2743200" marR="0" lvl="6" indent="0" algn="ctr" rtl="0">
              <a:lnSpc>
                <a:spcPct val="100000"/>
              </a:lnSpc>
              <a:spcBef>
                <a:spcPts val="0"/>
              </a:spcBef>
              <a:spcAft>
                <a:spcPts val="0"/>
              </a:spcAft>
              <a:buClr>
                <a:srgbClr val="000000"/>
              </a:buClr>
              <a:buFont typeface="Arial"/>
              <a:buNone/>
              <a:defRPr sz="1600" b="0" i="0" u="none" strike="noStrike" cap="none">
                <a:solidFill>
                  <a:srgbClr val="000000"/>
                </a:solidFill>
                <a:latin typeface="Arial"/>
                <a:ea typeface="Arial"/>
                <a:cs typeface="Arial"/>
                <a:sym typeface="Arial"/>
              </a:defRPr>
            </a:lvl7pPr>
            <a:lvl8pPr marL="3200400" marR="0" lvl="7" indent="0" algn="ctr" rtl="0">
              <a:lnSpc>
                <a:spcPct val="100000"/>
              </a:lnSpc>
              <a:spcBef>
                <a:spcPts val="0"/>
              </a:spcBef>
              <a:spcAft>
                <a:spcPts val="0"/>
              </a:spcAft>
              <a:buClr>
                <a:srgbClr val="000000"/>
              </a:buClr>
              <a:buFont typeface="Arial"/>
              <a:buNone/>
              <a:defRPr sz="1600" b="0" i="0" u="none" strike="noStrike" cap="none">
                <a:solidFill>
                  <a:srgbClr val="000000"/>
                </a:solidFill>
                <a:latin typeface="Arial"/>
                <a:ea typeface="Arial"/>
                <a:cs typeface="Arial"/>
                <a:sym typeface="Arial"/>
              </a:defRPr>
            </a:lvl8pPr>
            <a:lvl9pPr marL="3657600" marR="0" lvl="8" indent="0" algn="ctr" rtl="0">
              <a:lnSpc>
                <a:spcPct val="100000"/>
              </a:lnSpc>
              <a:spcBef>
                <a:spcPts val="0"/>
              </a:spcBef>
              <a:spcAft>
                <a:spcPts val="0"/>
              </a:spcAft>
              <a:buClr>
                <a:srgbClr val="000000"/>
              </a:buClr>
              <a:buFont typeface="Arial"/>
              <a:buNone/>
              <a:defRPr sz="1600" b="0" i="0" u="none" strike="noStrike" cap="none">
                <a:solidFill>
                  <a:srgbClr val="000000"/>
                </a:solidFill>
                <a:latin typeface="Arial"/>
                <a:ea typeface="Arial"/>
                <a:cs typeface="Arial"/>
                <a:sym typeface="Arial"/>
              </a:defRPr>
            </a:lvl9pPr>
          </a:lstStyle>
          <a:p>
            <a:r>
              <a:rPr lang="en-US" sz="2800" b="1" dirty="0"/>
              <a:t>Before</a:t>
            </a:r>
          </a:p>
        </p:txBody>
      </p:sp>
      <p:pic>
        <p:nvPicPr>
          <p:cNvPr id="9" name="Picture 8" descr="Letter with the Colorado Department of Health Care Policy and Financing logo at the top, text with no formatting differrences and a footer containing a mission statement and Colorado state seal.">
            <a:extLst>
              <a:ext uri="{FF2B5EF4-FFF2-40B4-BE49-F238E27FC236}">
                <a16:creationId xmlns:a16="http://schemas.microsoft.com/office/drawing/2014/main" id="{A99B6A71-F0D2-24FE-BEF2-DD85FF5B0E77}"/>
              </a:ext>
            </a:extLst>
          </p:cNvPr>
          <p:cNvPicPr>
            <a:picLocks noChangeAspect="1"/>
          </p:cNvPicPr>
          <p:nvPr/>
        </p:nvPicPr>
        <p:blipFill>
          <a:blip r:embed="rId3"/>
          <a:srcRect/>
          <a:stretch/>
        </p:blipFill>
        <p:spPr>
          <a:xfrm>
            <a:off x="937637" y="646716"/>
            <a:ext cx="4283460" cy="5543302"/>
          </a:xfrm>
          <a:prstGeom prst="rect">
            <a:avLst/>
          </a:prstGeom>
          <a:ln>
            <a:solidFill>
              <a:schemeClr val="tx1"/>
            </a:solidFill>
          </a:ln>
        </p:spPr>
      </p:pic>
      <p:sp>
        <p:nvSpPr>
          <p:cNvPr id="7" name="Subtitle 2">
            <a:extLst>
              <a:ext uri="{FF2B5EF4-FFF2-40B4-BE49-F238E27FC236}">
                <a16:creationId xmlns:a16="http://schemas.microsoft.com/office/drawing/2014/main" id="{3926C2AD-E8DA-347B-5A9E-1C7BC8422DED}"/>
              </a:ext>
            </a:extLst>
          </p:cNvPr>
          <p:cNvSpPr txBox="1">
            <a:spLocks/>
          </p:cNvSpPr>
          <p:nvPr/>
        </p:nvSpPr>
        <p:spPr>
          <a:xfrm>
            <a:off x="5626084" y="152689"/>
            <a:ext cx="1604356" cy="633120"/>
          </a:xfrm>
        </p:spPr>
        <p:txBody>
          <a:bodyPr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200" b="0" i="0" u="none" strike="noStrike" cap="none">
                <a:solidFill>
                  <a:srgbClr val="000000"/>
                </a:solidFill>
                <a:latin typeface="+mn-lt"/>
                <a:ea typeface="Arial"/>
                <a:cs typeface="Arial"/>
                <a:sym typeface="Arial"/>
              </a:defRPr>
            </a:lvl1pPr>
            <a:lvl2pPr marL="457200" marR="0" lvl="1" indent="0" algn="ctr" rtl="0">
              <a:lnSpc>
                <a:spcPct val="100000"/>
              </a:lnSpc>
              <a:spcBef>
                <a:spcPts val="0"/>
              </a:spcBef>
              <a:spcAft>
                <a:spcPts val="0"/>
              </a:spcAft>
              <a:buClr>
                <a:srgbClr val="000000"/>
              </a:buClr>
              <a:buFont typeface="Arial"/>
              <a:buNone/>
              <a:defRPr sz="2000" b="0" i="0" u="none" strike="noStrike" cap="none">
                <a:solidFill>
                  <a:srgbClr val="000000"/>
                </a:solidFill>
                <a:latin typeface="Arial"/>
                <a:ea typeface="Arial"/>
                <a:cs typeface="Arial"/>
                <a:sym typeface="Arial"/>
              </a:defRPr>
            </a:lvl2pPr>
            <a:lvl3pPr marL="914400" marR="0" lvl="2" indent="0" algn="ctr"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3pPr>
            <a:lvl4pPr marL="1371600" marR="0" lvl="3" indent="0" algn="ctr" rtl="0">
              <a:lnSpc>
                <a:spcPct val="100000"/>
              </a:lnSpc>
              <a:spcBef>
                <a:spcPts val="0"/>
              </a:spcBef>
              <a:spcAft>
                <a:spcPts val="0"/>
              </a:spcAft>
              <a:buClr>
                <a:srgbClr val="000000"/>
              </a:buClr>
              <a:buFont typeface="Arial"/>
              <a:buNone/>
              <a:defRPr sz="1600" b="0" i="0" u="none" strike="noStrike" cap="none">
                <a:solidFill>
                  <a:srgbClr val="000000"/>
                </a:solidFill>
                <a:latin typeface="Arial"/>
                <a:ea typeface="Arial"/>
                <a:cs typeface="Arial"/>
                <a:sym typeface="Arial"/>
              </a:defRPr>
            </a:lvl4pPr>
            <a:lvl5pPr marL="1828800" marR="0" lvl="4" indent="0" algn="ctr" rtl="0">
              <a:lnSpc>
                <a:spcPct val="100000"/>
              </a:lnSpc>
              <a:spcBef>
                <a:spcPts val="0"/>
              </a:spcBef>
              <a:spcAft>
                <a:spcPts val="0"/>
              </a:spcAft>
              <a:buClr>
                <a:srgbClr val="000000"/>
              </a:buClr>
              <a:buFont typeface="Arial"/>
              <a:buNone/>
              <a:defRPr sz="1600" b="0" i="0" u="none" strike="noStrike" cap="none">
                <a:solidFill>
                  <a:srgbClr val="000000"/>
                </a:solidFill>
                <a:latin typeface="Arial"/>
                <a:ea typeface="Arial"/>
                <a:cs typeface="Arial"/>
                <a:sym typeface="Arial"/>
              </a:defRPr>
            </a:lvl5pPr>
            <a:lvl6pPr marL="2286000" marR="0" lvl="5" indent="0" algn="ctr" rtl="0">
              <a:lnSpc>
                <a:spcPct val="100000"/>
              </a:lnSpc>
              <a:spcBef>
                <a:spcPts val="0"/>
              </a:spcBef>
              <a:spcAft>
                <a:spcPts val="0"/>
              </a:spcAft>
              <a:buClr>
                <a:srgbClr val="000000"/>
              </a:buClr>
              <a:buFont typeface="Arial"/>
              <a:buNone/>
              <a:defRPr sz="1600" b="0" i="0" u="none" strike="noStrike" cap="none">
                <a:solidFill>
                  <a:srgbClr val="000000"/>
                </a:solidFill>
                <a:latin typeface="Arial"/>
                <a:ea typeface="Arial"/>
                <a:cs typeface="Arial"/>
                <a:sym typeface="Arial"/>
              </a:defRPr>
            </a:lvl6pPr>
            <a:lvl7pPr marL="2743200" marR="0" lvl="6" indent="0" algn="ctr" rtl="0">
              <a:lnSpc>
                <a:spcPct val="100000"/>
              </a:lnSpc>
              <a:spcBef>
                <a:spcPts val="0"/>
              </a:spcBef>
              <a:spcAft>
                <a:spcPts val="0"/>
              </a:spcAft>
              <a:buClr>
                <a:srgbClr val="000000"/>
              </a:buClr>
              <a:buFont typeface="Arial"/>
              <a:buNone/>
              <a:defRPr sz="1600" b="0" i="0" u="none" strike="noStrike" cap="none">
                <a:solidFill>
                  <a:srgbClr val="000000"/>
                </a:solidFill>
                <a:latin typeface="Arial"/>
                <a:ea typeface="Arial"/>
                <a:cs typeface="Arial"/>
                <a:sym typeface="Arial"/>
              </a:defRPr>
            </a:lvl7pPr>
            <a:lvl8pPr marL="3200400" marR="0" lvl="7" indent="0" algn="ctr" rtl="0">
              <a:lnSpc>
                <a:spcPct val="100000"/>
              </a:lnSpc>
              <a:spcBef>
                <a:spcPts val="0"/>
              </a:spcBef>
              <a:spcAft>
                <a:spcPts val="0"/>
              </a:spcAft>
              <a:buClr>
                <a:srgbClr val="000000"/>
              </a:buClr>
              <a:buFont typeface="Arial"/>
              <a:buNone/>
              <a:defRPr sz="1600" b="0" i="0" u="none" strike="noStrike" cap="none">
                <a:solidFill>
                  <a:srgbClr val="000000"/>
                </a:solidFill>
                <a:latin typeface="Arial"/>
                <a:ea typeface="Arial"/>
                <a:cs typeface="Arial"/>
                <a:sym typeface="Arial"/>
              </a:defRPr>
            </a:lvl8pPr>
            <a:lvl9pPr marL="3657600" marR="0" lvl="8" indent="0" algn="ctr" rtl="0">
              <a:lnSpc>
                <a:spcPct val="100000"/>
              </a:lnSpc>
              <a:spcBef>
                <a:spcPts val="0"/>
              </a:spcBef>
              <a:spcAft>
                <a:spcPts val="0"/>
              </a:spcAft>
              <a:buClr>
                <a:srgbClr val="000000"/>
              </a:buClr>
              <a:buFont typeface="Arial"/>
              <a:buNone/>
              <a:defRPr sz="1600" b="0" i="0" u="none" strike="noStrike" cap="none">
                <a:solidFill>
                  <a:srgbClr val="000000"/>
                </a:solidFill>
                <a:latin typeface="Arial"/>
                <a:ea typeface="Arial"/>
                <a:cs typeface="Arial"/>
                <a:sym typeface="Arial"/>
              </a:defRPr>
            </a:lvl9pPr>
          </a:lstStyle>
          <a:p>
            <a:r>
              <a:rPr lang="en-US" sz="2800" b="1" dirty="0"/>
              <a:t>After</a:t>
            </a:r>
          </a:p>
        </p:txBody>
      </p:sp>
      <p:pic>
        <p:nvPicPr>
          <p:cNvPr id="14" name="Picture 13" descr="A letter with the Health First Colorado logo at the top, text formatted to show a header, subheads, and call outs for web site. Also includes a footer with a account web address and page numbers.">
            <a:extLst>
              <a:ext uri="{FF2B5EF4-FFF2-40B4-BE49-F238E27FC236}">
                <a16:creationId xmlns:a16="http://schemas.microsoft.com/office/drawing/2014/main" id="{58E8B94E-6BBB-99BC-6191-2E29779F2DEB}"/>
              </a:ext>
            </a:extLst>
          </p:cNvPr>
          <p:cNvPicPr>
            <a:picLocks noChangeAspect="1"/>
          </p:cNvPicPr>
          <p:nvPr/>
        </p:nvPicPr>
        <p:blipFill>
          <a:blip r:embed="rId4"/>
          <a:stretch/>
        </p:blipFill>
        <p:spPr>
          <a:xfrm>
            <a:off x="5636717" y="646716"/>
            <a:ext cx="4283460" cy="5543302"/>
          </a:xfrm>
          <a:prstGeom prst="rect">
            <a:avLst/>
          </a:prstGeom>
          <a:ln>
            <a:solidFill>
              <a:schemeClr val="tx1"/>
            </a:solidFill>
          </a:ln>
        </p:spPr>
      </p:pic>
      <p:sp>
        <p:nvSpPr>
          <p:cNvPr id="5" name="Slide Number Placeholder 4">
            <a:extLst>
              <a:ext uri="{FF2B5EF4-FFF2-40B4-BE49-F238E27FC236}">
                <a16:creationId xmlns:a16="http://schemas.microsoft.com/office/drawing/2014/main" id="{6C904479-9F18-AF0D-14C7-E36583AE395F}"/>
              </a:ext>
            </a:extLst>
          </p:cNvPr>
          <p:cNvSpPr>
            <a:spLocks noGrp="1"/>
          </p:cNvSpPr>
          <p:nvPr>
            <p:ph type="sldNum" sz="quarter" idx="4"/>
          </p:nvPr>
        </p:nvSpPr>
        <p:spPr/>
        <p:txBody>
          <a:bodyPr/>
          <a:lstStyle/>
          <a:p>
            <a:fld id="{294A09A9-5501-47C1-A89A-A340965A2BE2}" type="slidenum">
              <a:rPr lang="en-US" smtClean="0"/>
              <a:pPr/>
              <a:t>22</a:t>
            </a:fld>
            <a:endParaRPr lang="en-US" dirty="0"/>
          </a:p>
        </p:txBody>
      </p:sp>
    </p:spTree>
    <p:extLst>
      <p:ext uri="{BB962C8B-B14F-4D97-AF65-F5344CB8AC3E}">
        <p14:creationId xmlns:p14="http://schemas.microsoft.com/office/powerpoint/2010/main" val="1416978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A01BC-D935-2EBA-5B38-22206BD590D1}"/>
            </a:ext>
          </a:extLst>
        </p:cNvPr>
        <p:cNvGrpSpPr/>
        <p:nvPr/>
      </p:nvGrpSpPr>
      <p:grpSpPr>
        <a:xfrm>
          <a:off x="0" y="0"/>
          <a:ext cx="0" cy="0"/>
          <a:chOff x="0" y="0"/>
          <a:chExt cx="0" cy="0"/>
        </a:xfrm>
      </p:grpSpPr>
      <p:sp>
        <p:nvSpPr>
          <p:cNvPr id="52" name="Title 51">
            <a:extLst>
              <a:ext uri="{FF2B5EF4-FFF2-40B4-BE49-F238E27FC236}">
                <a16:creationId xmlns:a16="http://schemas.microsoft.com/office/drawing/2014/main" id="{AEF093A6-D33F-5AFB-7F23-C2145B59140F}"/>
              </a:ext>
            </a:extLst>
          </p:cNvPr>
          <p:cNvSpPr>
            <a:spLocks noGrp="1"/>
          </p:cNvSpPr>
          <p:nvPr>
            <p:ph type="title"/>
          </p:nvPr>
        </p:nvSpPr>
        <p:spPr>
          <a:xfrm>
            <a:off x="1167492" y="-1653371"/>
            <a:ext cx="9601200" cy="1653371"/>
          </a:xfrm>
        </p:spPr>
        <p:txBody>
          <a:bodyPr spcFirstLastPara="1" wrap="square" lIns="91425" tIns="45700" rIns="91425" bIns="45700" anchor="b" anchorCtr="0">
            <a:noAutofit/>
          </a:bodyPr>
          <a:lstStyle/>
          <a:p>
            <a:r>
              <a:rPr lang="en-US" sz="1200" dirty="0"/>
              <a:t>Letter details</a:t>
            </a:r>
          </a:p>
        </p:txBody>
      </p:sp>
      <p:pic>
        <p:nvPicPr>
          <p:cNvPr id="4" name="Picture 3" descr="A letter with the Health First Colorado logo at the top, text formatted to show a header, subheads, and call outs for web site. Also includes a footer with a account web address and page numbers.">
            <a:extLst>
              <a:ext uri="{FF2B5EF4-FFF2-40B4-BE49-F238E27FC236}">
                <a16:creationId xmlns:a16="http://schemas.microsoft.com/office/drawing/2014/main" id="{086F3841-C3E2-9E60-367C-EA5C753F57EB}"/>
              </a:ext>
            </a:extLst>
          </p:cNvPr>
          <p:cNvPicPr>
            <a:picLocks noChangeAspect="1"/>
          </p:cNvPicPr>
          <p:nvPr/>
        </p:nvPicPr>
        <p:blipFill>
          <a:blip r:embed="rId3"/>
          <a:srcRect t="1" b="-322"/>
          <a:stretch>
            <a:fillRect/>
          </a:stretch>
        </p:blipFill>
        <p:spPr>
          <a:xfrm>
            <a:off x="2777649" y="138268"/>
            <a:ext cx="4639413" cy="6024232"/>
          </a:xfrm>
          <a:prstGeom prst="rect">
            <a:avLst/>
          </a:prstGeom>
          <a:ln>
            <a:solidFill>
              <a:schemeClr val="tx1"/>
            </a:solidFill>
          </a:ln>
        </p:spPr>
      </p:pic>
      <p:grpSp>
        <p:nvGrpSpPr>
          <p:cNvPr id="57" name="Group 56">
            <a:extLst>
              <a:ext uri="{FF2B5EF4-FFF2-40B4-BE49-F238E27FC236}">
                <a16:creationId xmlns:a16="http://schemas.microsoft.com/office/drawing/2014/main" id="{34038CC3-2B4E-F5C4-674E-637FE05696B4}"/>
              </a:ext>
            </a:extLst>
          </p:cNvPr>
          <p:cNvGrpSpPr/>
          <p:nvPr/>
        </p:nvGrpSpPr>
        <p:grpSpPr>
          <a:xfrm>
            <a:off x="-120945" y="506331"/>
            <a:ext cx="3284131" cy="1162387"/>
            <a:chOff x="-120945" y="506331"/>
            <a:chExt cx="3284131" cy="1162387"/>
          </a:xfrm>
        </p:grpSpPr>
        <p:sp>
          <p:nvSpPr>
            <p:cNvPr id="11" name="Rectangle 10">
              <a:extLst>
                <a:ext uri="{FF2B5EF4-FFF2-40B4-BE49-F238E27FC236}">
                  <a16:creationId xmlns:a16="http://schemas.microsoft.com/office/drawing/2014/main" id="{196F9BAC-485F-DC10-CB69-236ED54EF2BE}"/>
                </a:ext>
                <a:ext uri="{C183D7F6-B498-43B3-948B-1728B52AA6E4}">
                  <adec:decorative xmlns:adec="http://schemas.microsoft.com/office/drawing/2017/decorative" xmlns="" val="1"/>
                </a:ext>
              </a:extLst>
            </p:cNvPr>
            <p:cNvSpPr/>
            <p:nvPr/>
          </p:nvSpPr>
          <p:spPr>
            <a:xfrm flipH="1">
              <a:off x="250279" y="1151444"/>
              <a:ext cx="2678059" cy="517274"/>
            </a:xfrm>
            <a:prstGeom prst="rect">
              <a:avLst/>
            </a:prstGeom>
            <a:solidFill>
              <a:srgbClr val="D0E1EB">
                <a:alpha val="50196"/>
              </a:srgb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4B0E378B-728C-8154-CB99-95B52F331A33}"/>
                </a:ext>
              </a:extLst>
            </p:cNvPr>
            <p:cNvSpPr txBox="1"/>
            <p:nvPr/>
          </p:nvSpPr>
          <p:spPr>
            <a:xfrm>
              <a:off x="-120945" y="1184793"/>
              <a:ext cx="3284131" cy="430887"/>
            </a:xfrm>
            <a:prstGeom prst="rect">
              <a:avLst/>
            </a:prstGeom>
            <a:noFill/>
          </p:spPr>
          <p:txBody>
            <a:bodyPr wrap="square" rtlCol="0" anchor="ctr">
              <a:spAutoFit/>
            </a:bodyPr>
            <a:lstStyle/>
            <a:p>
              <a:pPr algn="ctr">
                <a:spcAft>
                  <a:spcPts val="1000"/>
                </a:spcAft>
              </a:pPr>
              <a:r>
                <a:rPr lang="en-US" sz="2200" b="1" dirty="0">
                  <a:solidFill>
                    <a:schemeClr val="tx1"/>
                  </a:solidFill>
                  <a:latin typeface="Trebuchet MS" panose="020B0603020202020204" pitchFamily="34" charset="0"/>
                </a:rPr>
                <a:t>Recognizable Logo</a:t>
              </a:r>
              <a:endParaRPr lang="en-US" sz="2200" dirty="0">
                <a:solidFill>
                  <a:schemeClr val="tx1"/>
                </a:solidFill>
                <a:latin typeface="Trebuchet MS" panose="020B0603020202020204" pitchFamily="34" charset="0"/>
              </a:endParaRPr>
            </a:p>
          </p:txBody>
        </p:sp>
        <p:cxnSp>
          <p:nvCxnSpPr>
            <p:cNvPr id="14" name="Connector: Elbow 13">
              <a:extLst>
                <a:ext uri="{FF2B5EF4-FFF2-40B4-BE49-F238E27FC236}">
                  <a16:creationId xmlns:a16="http://schemas.microsoft.com/office/drawing/2014/main" id="{42700538-F4B5-5A3C-62E3-E807EB5B3E5C}"/>
                </a:ext>
                <a:ext uri="{C183D7F6-B498-43B3-948B-1728B52AA6E4}">
                  <adec:decorative xmlns:adec="http://schemas.microsoft.com/office/drawing/2017/decorative" xmlns="" val="1"/>
                </a:ext>
              </a:extLst>
            </p:cNvPr>
            <p:cNvCxnSpPr>
              <a:cxnSpLocks/>
              <a:stCxn id="11" idx="0"/>
            </p:cNvCxnSpPr>
            <p:nvPr/>
          </p:nvCxnSpPr>
          <p:spPr>
            <a:xfrm rot="5400000" flipH="1" flipV="1">
              <a:off x="1983038" y="112602"/>
              <a:ext cx="645113" cy="1432572"/>
            </a:xfrm>
            <a:prstGeom prst="bentConnector2">
              <a:avLst/>
            </a:prstGeom>
            <a:ln w="57150">
              <a:solidFill>
                <a:srgbClr val="575E63"/>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68EEAFC9-590B-36C8-C79B-84626D49F852}"/>
              </a:ext>
            </a:extLst>
          </p:cNvPr>
          <p:cNvGrpSpPr/>
          <p:nvPr/>
        </p:nvGrpSpPr>
        <p:grpSpPr>
          <a:xfrm>
            <a:off x="962024" y="2415006"/>
            <a:ext cx="2324987" cy="517275"/>
            <a:chOff x="962024" y="2415006"/>
            <a:chExt cx="2324987" cy="517275"/>
          </a:xfrm>
        </p:grpSpPr>
        <p:sp>
          <p:nvSpPr>
            <p:cNvPr id="41" name="Callout: Left Arrow 40">
              <a:extLst>
                <a:ext uri="{FF2B5EF4-FFF2-40B4-BE49-F238E27FC236}">
                  <a16:creationId xmlns:a16="http://schemas.microsoft.com/office/drawing/2014/main" id="{2A8A06E5-0FD4-46E8-E29E-BE21F9BA5B9F}"/>
                </a:ext>
                <a:ext uri="{C183D7F6-B498-43B3-948B-1728B52AA6E4}">
                  <adec:decorative xmlns:adec="http://schemas.microsoft.com/office/drawing/2017/decorative" xmlns="" val="1"/>
                </a:ext>
              </a:extLst>
            </p:cNvPr>
            <p:cNvSpPr/>
            <p:nvPr/>
          </p:nvSpPr>
          <p:spPr>
            <a:xfrm flipH="1">
              <a:off x="962024" y="2415006"/>
              <a:ext cx="2136054" cy="517275"/>
            </a:xfrm>
            <a:prstGeom prst="leftArrowCallout">
              <a:avLst>
                <a:gd name="adj1" fmla="val 25000"/>
                <a:gd name="adj2" fmla="val 25000"/>
                <a:gd name="adj3" fmla="val 25000"/>
                <a:gd name="adj4" fmla="val 59040"/>
              </a:avLst>
            </a:prstGeom>
            <a:solidFill>
              <a:srgbClr val="D0E1EB">
                <a:alpha val="50196"/>
              </a:srgb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CD9AD864-5E2A-5B9C-E2BC-3BAB50F69911}"/>
                </a:ext>
              </a:extLst>
            </p:cNvPr>
            <p:cNvSpPr txBox="1"/>
            <p:nvPr/>
          </p:nvSpPr>
          <p:spPr>
            <a:xfrm>
              <a:off x="1070527" y="2424017"/>
              <a:ext cx="2216484" cy="430887"/>
            </a:xfrm>
            <a:prstGeom prst="rect">
              <a:avLst/>
            </a:prstGeom>
            <a:noFill/>
          </p:spPr>
          <p:txBody>
            <a:bodyPr wrap="square" rtlCol="0" anchor="ctr">
              <a:spAutoFit/>
            </a:bodyPr>
            <a:lstStyle/>
            <a:p>
              <a:pPr>
                <a:spcAft>
                  <a:spcPts val="1000"/>
                </a:spcAft>
              </a:pPr>
              <a:r>
                <a:rPr lang="en-US" sz="2200" b="1" dirty="0">
                  <a:solidFill>
                    <a:schemeClr val="tx1"/>
                  </a:solidFill>
                  <a:latin typeface="Trebuchet MS" panose="020B0603020202020204" pitchFamily="34" charset="0"/>
                </a:rPr>
                <a:t>Lists</a:t>
              </a:r>
              <a:endParaRPr lang="en-US" sz="2200" dirty="0">
                <a:solidFill>
                  <a:schemeClr val="tx1"/>
                </a:solidFill>
                <a:latin typeface="Trebuchet MS" panose="020B0603020202020204" pitchFamily="34" charset="0"/>
              </a:endParaRPr>
            </a:p>
          </p:txBody>
        </p:sp>
      </p:grpSp>
      <p:grpSp>
        <p:nvGrpSpPr>
          <p:cNvPr id="55" name="Group 54">
            <a:extLst>
              <a:ext uri="{FF2B5EF4-FFF2-40B4-BE49-F238E27FC236}">
                <a16:creationId xmlns:a16="http://schemas.microsoft.com/office/drawing/2014/main" id="{2F201709-4A4E-67D7-3B52-8BF5FA17C319}"/>
              </a:ext>
            </a:extLst>
          </p:cNvPr>
          <p:cNvGrpSpPr/>
          <p:nvPr/>
        </p:nvGrpSpPr>
        <p:grpSpPr>
          <a:xfrm>
            <a:off x="216828" y="3157956"/>
            <a:ext cx="2881251" cy="517275"/>
            <a:chOff x="216828" y="3157956"/>
            <a:chExt cx="2881251" cy="517275"/>
          </a:xfrm>
        </p:grpSpPr>
        <p:sp>
          <p:nvSpPr>
            <p:cNvPr id="34" name="Callout: Left Arrow 33">
              <a:extLst>
                <a:ext uri="{FF2B5EF4-FFF2-40B4-BE49-F238E27FC236}">
                  <a16:creationId xmlns:a16="http://schemas.microsoft.com/office/drawing/2014/main" id="{445D8E87-FBA3-06DA-6E7F-B7AD8B0247DE}"/>
                </a:ext>
                <a:ext uri="{C183D7F6-B498-43B3-948B-1728B52AA6E4}">
                  <adec:decorative xmlns:adec="http://schemas.microsoft.com/office/drawing/2017/decorative" xmlns="" val="1"/>
                </a:ext>
              </a:extLst>
            </p:cNvPr>
            <p:cNvSpPr/>
            <p:nvPr/>
          </p:nvSpPr>
          <p:spPr>
            <a:xfrm flipH="1">
              <a:off x="216828" y="3157956"/>
              <a:ext cx="2881251" cy="517275"/>
            </a:xfrm>
            <a:prstGeom prst="leftArrowCallout">
              <a:avLst>
                <a:gd name="adj1" fmla="val 25000"/>
                <a:gd name="adj2" fmla="val 25000"/>
                <a:gd name="adj3" fmla="val 25000"/>
                <a:gd name="adj4" fmla="val 79867"/>
              </a:avLst>
            </a:prstGeom>
            <a:solidFill>
              <a:srgbClr val="D0E1EB">
                <a:alpha val="50196"/>
              </a:srgb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B87051C7-32E7-2B85-949C-E605C7D59AEF}"/>
                </a:ext>
              </a:extLst>
            </p:cNvPr>
            <p:cNvSpPr txBox="1"/>
            <p:nvPr/>
          </p:nvSpPr>
          <p:spPr>
            <a:xfrm>
              <a:off x="473873" y="3166967"/>
              <a:ext cx="2216484" cy="430887"/>
            </a:xfrm>
            <a:prstGeom prst="rect">
              <a:avLst/>
            </a:prstGeom>
            <a:noFill/>
          </p:spPr>
          <p:txBody>
            <a:bodyPr wrap="square" rtlCol="0" anchor="ctr">
              <a:spAutoFit/>
            </a:bodyPr>
            <a:lstStyle/>
            <a:p>
              <a:pPr>
                <a:spcAft>
                  <a:spcPts val="1000"/>
                </a:spcAft>
              </a:pPr>
              <a:r>
                <a:rPr lang="en-US" sz="2200" b="1" dirty="0">
                  <a:solidFill>
                    <a:schemeClr val="tx1"/>
                  </a:solidFill>
                  <a:latin typeface="Trebuchet MS" panose="020B0603020202020204" pitchFamily="34" charset="0"/>
                </a:rPr>
                <a:t>Call to action</a:t>
              </a:r>
              <a:endParaRPr lang="en-US" sz="2200" dirty="0">
                <a:solidFill>
                  <a:schemeClr val="tx1"/>
                </a:solidFill>
                <a:latin typeface="Trebuchet MS" panose="020B0603020202020204" pitchFamily="34" charset="0"/>
              </a:endParaRPr>
            </a:p>
          </p:txBody>
        </p:sp>
      </p:grpSp>
      <p:grpSp>
        <p:nvGrpSpPr>
          <p:cNvPr id="54" name="Group 53">
            <a:extLst>
              <a:ext uri="{FF2B5EF4-FFF2-40B4-BE49-F238E27FC236}">
                <a16:creationId xmlns:a16="http://schemas.microsoft.com/office/drawing/2014/main" id="{94A01CFB-6C3F-B63D-F940-3D5F1C18AD62}"/>
              </a:ext>
            </a:extLst>
          </p:cNvPr>
          <p:cNvGrpSpPr/>
          <p:nvPr/>
        </p:nvGrpSpPr>
        <p:grpSpPr>
          <a:xfrm>
            <a:off x="79904" y="5369576"/>
            <a:ext cx="3018176" cy="830997"/>
            <a:chOff x="79904" y="5369576"/>
            <a:chExt cx="3018176" cy="830997"/>
          </a:xfrm>
        </p:grpSpPr>
        <p:sp>
          <p:nvSpPr>
            <p:cNvPr id="36" name="Callout: Left Arrow 35">
              <a:extLst>
                <a:ext uri="{FF2B5EF4-FFF2-40B4-BE49-F238E27FC236}">
                  <a16:creationId xmlns:a16="http://schemas.microsoft.com/office/drawing/2014/main" id="{83D45ECA-EFAA-C907-1CDB-9F24B9C01E86}"/>
                </a:ext>
                <a:ext uri="{C183D7F6-B498-43B3-948B-1728B52AA6E4}">
                  <adec:decorative xmlns:adec="http://schemas.microsoft.com/office/drawing/2017/decorative" xmlns="" val="1"/>
                </a:ext>
              </a:extLst>
            </p:cNvPr>
            <p:cNvSpPr/>
            <p:nvPr/>
          </p:nvSpPr>
          <p:spPr>
            <a:xfrm flipH="1">
              <a:off x="79904" y="5369576"/>
              <a:ext cx="3018176" cy="830997"/>
            </a:xfrm>
            <a:prstGeom prst="leftArrowCallout">
              <a:avLst>
                <a:gd name="adj1" fmla="val 25000"/>
                <a:gd name="adj2" fmla="val 25000"/>
                <a:gd name="adj3" fmla="val 25000"/>
                <a:gd name="adj4" fmla="val 79867"/>
              </a:avLst>
            </a:prstGeom>
            <a:solidFill>
              <a:srgbClr val="D0E1EB">
                <a:alpha val="50196"/>
              </a:srgb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D4F8800D-1C44-D4F1-E29D-9E2BCF83BF07}"/>
                </a:ext>
              </a:extLst>
            </p:cNvPr>
            <p:cNvSpPr txBox="1"/>
            <p:nvPr/>
          </p:nvSpPr>
          <p:spPr>
            <a:xfrm>
              <a:off x="216829" y="5400354"/>
              <a:ext cx="2216484" cy="769441"/>
            </a:xfrm>
            <a:prstGeom prst="rect">
              <a:avLst/>
            </a:prstGeom>
            <a:noFill/>
          </p:spPr>
          <p:txBody>
            <a:bodyPr wrap="square" rtlCol="0" anchor="ctr">
              <a:spAutoFit/>
            </a:bodyPr>
            <a:lstStyle/>
            <a:p>
              <a:pPr>
                <a:spcAft>
                  <a:spcPts val="1000"/>
                </a:spcAft>
              </a:pPr>
              <a:r>
                <a:rPr lang="en-US" sz="2200" b="1" dirty="0">
                  <a:solidFill>
                    <a:schemeClr val="tx1"/>
                  </a:solidFill>
                  <a:latin typeface="Trebuchet MS" panose="020B0603020202020204" pitchFamily="34" charset="0"/>
                </a:rPr>
                <a:t>Icon &amp; text reinforce info</a:t>
              </a:r>
              <a:endParaRPr lang="en-US" sz="2200" dirty="0">
                <a:solidFill>
                  <a:schemeClr val="tx1"/>
                </a:solidFill>
                <a:latin typeface="Trebuchet MS" panose="020B0603020202020204" pitchFamily="34" charset="0"/>
              </a:endParaRPr>
            </a:p>
          </p:txBody>
        </p:sp>
      </p:grpSp>
      <p:grpSp>
        <p:nvGrpSpPr>
          <p:cNvPr id="58" name="Group 57">
            <a:extLst>
              <a:ext uri="{FF2B5EF4-FFF2-40B4-BE49-F238E27FC236}">
                <a16:creationId xmlns:a16="http://schemas.microsoft.com/office/drawing/2014/main" id="{4B2D4568-916F-83A7-51A5-7AA73F620AC5}"/>
              </a:ext>
            </a:extLst>
          </p:cNvPr>
          <p:cNvGrpSpPr/>
          <p:nvPr/>
        </p:nvGrpSpPr>
        <p:grpSpPr>
          <a:xfrm>
            <a:off x="6450687" y="506331"/>
            <a:ext cx="4639413" cy="830997"/>
            <a:chOff x="6450687" y="506331"/>
            <a:chExt cx="4639413" cy="830997"/>
          </a:xfrm>
        </p:grpSpPr>
        <p:sp>
          <p:nvSpPr>
            <p:cNvPr id="10" name="Callout: Left Arrow 9">
              <a:extLst>
                <a:ext uri="{FF2B5EF4-FFF2-40B4-BE49-F238E27FC236}">
                  <a16:creationId xmlns:a16="http://schemas.microsoft.com/office/drawing/2014/main" id="{79857810-487C-B24B-5547-2FE1E5E19BFE}"/>
                </a:ext>
                <a:ext uri="{C183D7F6-B498-43B3-948B-1728B52AA6E4}">
                  <adec:decorative xmlns:adec="http://schemas.microsoft.com/office/drawing/2017/decorative" xmlns="" val="1"/>
                </a:ext>
              </a:extLst>
            </p:cNvPr>
            <p:cNvSpPr/>
            <p:nvPr/>
          </p:nvSpPr>
          <p:spPr>
            <a:xfrm>
              <a:off x="6450687" y="506331"/>
              <a:ext cx="4455313" cy="830997"/>
            </a:xfrm>
            <a:prstGeom prst="leftArrowCallout">
              <a:avLst>
                <a:gd name="adj1" fmla="val 25000"/>
                <a:gd name="adj2" fmla="val 25000"/>
                <a:gd name="adj3" fmla="val 25000"/>
                <a:gd name="adj4" fmla="val 79867"/>
              </a:avLst>
            </a:prstGeom>
            <a:solidFill>
              <a:srgbClr val="D0E1EB">
                <a:alpha val="50196"/>
              </a:srgb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EE645F2C-52D3-6C4F-E88A-81DDF86808D6}"/>
                </a:ext>
              </a:extLst>
            </p:cNvPr>
            <p:cNvSpPr txBox="1"/>
            <p:nvPr/>
          </p:nvSpPr>
          <p:spPr>
            <a:xfrm>
              <a:off x="7436748" y="506331"/>
              <a:ext cx="3653352" cy="769441"/>
            </a:xfrm>
            <a:prstGeom prst="rect">
              <a:avLst/>
            </a:prstGeom>
            <a:noFill/>
          </p:spPr>
          <p:txBody>
            <a:bodyPr wrap="square" rtlCol="0" anchor="ctr">
              <a:spAutoFit/>
            </a:bodyPr>
            <a:lstStyle/>
            <a:p>
              <a:pPr>
                <a:spcAft>
                  <a:spcPts val="1000"/>
                </a:spcAft>
              </a:pPr>
              <a:r>
                <a:rPr lang="en-US" sz="2200" b="1" dirty="0">
                  <a:solidFill>
                    <a:schemeClr val="tx1"/>
                  </a:solidFill>
                  <a:latin typeface="Trebuchet MS" panose="020B0603020202020204" pitchFamily="34" charset="0"/>
                </a:rPr>
                <a:t>Case ID pulled up &amp; to right for easier skimming</a:t>
              </a:r>
              <a:endParaRPr lang="en-US" sz="2200" dirty="0">
                <a:solidFill>
                  <a:schemeClr val="tx1"/>
                </a:solidFill>
                <a:latin typeface="Trebuchet MS" panose="020B0603020202020204" pitchFamily="34" charset="0"/>
              </a:endParaRPr>
            </a:p>
          </p:txBody>
        </p:sp>
      </p:grpSp>
      <p:grpSp>
        <p:nvGrpSpPr>
          <p:cNvPr id="59" name="Group 58">
            <a:extLst>
              <a:ext uri="{FF2B5EF4-FFF2-40B4-BE49-F238E27FC236}">
                <a16:creationId xmlns:a16="http://schemas.microsoft.com/office/drawing/2014/main" id="{56A571D0-A307-C388-6753-98983A67D9C8}"/>
              </a:ext>
            </a:extLst>
          </p:cNvPr>
          <p:cNvGrpSpPr/>
          <p:nvPr/>
        </p:nvGrpSpPr>
        <p:grpSpPr>
          <a:xfrm>
            <a:off x="6450687" y="1463712"/>
            <a:ext cx="3417545" cy="517275"/>
            <a:chOff x="6450687" y="1463712"/>
            <a:chExt cx="3417545" cy="517275"/>
          </a:xfrm>
        </p:grpSpPr>
        <p:sp>
          <p:nvSpPr>
            <p:cNvPr id="43" name="Callout: Left Arrow 42">
              <a:extLst>
                <a:ext uri="{FF2B5EF4-FFF2-40B4-BE49-F238E27FC236}">
                  <a16:creationId xmlns:a16="http://schemas.microsoft.com/office/drawing/2014/main" id="{C8D8108D-C846-524A-5FD2-3AA003CA26A7}"/>
                </a:ext>
                <a:ext uri="{C183D7F6-B498-43B3-948B-1728B52AA6E4}">
                  <adec:decorative xmlns:adec="http://schemas.microsoft.com/office/drawing/2017/decorative" xmlns="" val="1"/>
                </a:ext>
              </a:extLst>
            </p:cNvPr>
            <p:cNvSpPr/>
            <p:nvPr/>
          </p:nvSpPr>
          <p:spPr>
            <a:xfrm>
              <a:off x="6450687" y="1463712"/>
              <a:ext cx="2782000" cy="517275"/>
            </a:xfrm>
            <a:prstGeom prst="leftArrowCallout">
              <a:avLst>
                <a:gd name="adj1" fmla="val 25000"/>
                <a:gd name="adj2" fmla="val 25000"/>
                <a:gd name="adj3" fmla="val 25000"/>
                <a:gd name="adj4" fmla="val 59040"/>
              </a:avLst>
            </a:prstGeom>
            <a:solidFill>
              <a:srgbClr val="D0E1EB">
                <a:alpha val="50196"/>
              </a:srgb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95C14113-500A-4B45-D5B2-34B3C6419291}"/>
                </a:ext>
              </a:extLst>
            </p:cNvPr>
            <p:cNvSpPr txBox="1"/>
            <p:nvPr/>
          </p:nvSpPr>
          <p:spPr>
            <a:xfrm>
              <a:off x="7651748" y="1506905"/>
              <a:ext cx="2216484" cy="430887"/>
            </a:xfrm>
            <a:prstGeom prst="rect">
              <a:avLst/>
            </a:prstGeom>
            <a:noFill/>
          </p:spPr>
          <p:txBody>
            <a:bodyPr wrap="square" rtlCol="0" anchor="ctr">
              <a:spAutoFit/>
            </a:bodyPr>
            <a:lstStyle/>
            <a:p>
              <a:pPr>
                <a:spcAft>
                  <a:spcPts val="1000"/>
                </a:spcAft>
              </a:pPr>
              <a:r>
                <a:rPr lang="en-US" sz="2200" b="1" dirty="0">
                  <a:solidFill>
                    <a:schemeClr val="tx1"/>
                  </a:solidFill>
                  <a:latin typeface="Trebuchet MS" panose="020B0603020202020204" pitchFamily="34" charset="0"/>
                </a:rPr>
                <a:t>Heading</a:t>
              </a:r>
              <a:endParaRPr lang="en-US" sz="2200" dirty="0">
                <a:solidFill>
                  <a:schemeClr val="tx1"/>
                </a:solidFill>
                <a:latin typeface="Trebuchet MS" panose="020B0603020202020204" pitchFamily="34" charset="0"/>
              </a:endParaRPr>
            </a:p>
          </p:txBody>
        </p:sp>
      </p:grpSp>
      <p:grpSp>
        <p:nvGrpSpPr>
          <p:cNvPr id="2" name="Group 1">
            <a:extLst>
              <a:ext uri="{FF2B5EF4-FFF2-40B4-BE49-F238E27FC236}">
                <a16:creationId xmlns:a16="http://schemas.microsoft.com/office/drawing/2014/main" id="{3222B71F-2FB7-5964-D917-4495B10E0B4D}"/>
              </a:ext>
            </a:extLst>
          </p:cNvPr>
          <p:cNvGrpSpPr/>
          <p:nvPr/>
        </p:nvGrpSpPr>
        <p:grpSpPr>
          <a:xfrm>
            <a:off x="6096000" y="3157956"/>
            <a:ext cx="5346444" cy="1288772"/>
            <a:chOff x="6096000" y="3157956"/>
            <a:chExt cx="5346444" cy="1288772"/>
          </a:xfrm>
        </p:grpSpPr>
        <p:cxnSp>
          <p:nvCxnSpPr>
            <p:cNvPr id="25" name="Connector: Elbow 24">
              <a:extLst>
                <a:ext uri="{FF2B5EF4-FFF2-40B4-BE49-F238E27FC236}">
                  <a16:creationId xmlns:a16="http://schemas.microsoft.com/office/drawing/2014/main" id="{A6753AAB-E9FB-D8B7-3779-8B3A425A7CC1}"/>
                </a:ext>
                <a:ext uri="{C183D7F6-B498-43B3-948B-1728B52AA6E4}">
                  <adec:decorative xmlns:adec="http://schemas.microsoft.com/office/drawing/2017/decorative" xmlns="" val="1"/>
                </a:ext>
              </a:extLst>
            </p:cNvPr>
            <p:cNvCxnSpPr>
              <a:cxnSpLocks/>
              <a:stCxn id="12" idx="1"/>
            </p:cNvCxnSpPr>
            <p:nvPr/>
          </p:nvCxnSpPr>
          <p:spPr>
            <a:xfrm rot="10800000" flipV="1">
              <a:off x="6096000" y="3645231"/>
              <a:ext cx="1495646" cy="555691"/>
            </a:xfrm>
            <a:prstGeom prst="bentConnector3">
              <a:avLst>
                <a:gd name="adj1" fmla="val 32805"/>
              </a:avLst>
            </a:prstGeom>
            <a:ln w="57150">
              <a:solidFill>
                <a:srgbClr val="575E63"/>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7314AAD4-877B-2A71-C4BB-0089D699A4E0}"/>
                </a:ext>
                <a:ext uri="{C183D7F6-B498-43B3-948B-1728B52AA6E4}">
                  <adec:decorative xmlns:adec="http://schemas.microsoft.com/office/drawing/2017/decorative" xmlns="" val="1"/>
                </a:ext>
              </a:extLst>
            </p:cNvPr>
            <p:cNvCxnSpPr>
              <a:cxnSpLocks/>
            </p:cNvCxnSpPr>
            <p:nvPr/>
          </p:nvCxnSpPr>
          <p:spPr>
            <a:xfrm rot="5400000">
              <a:off x="7104348" y="3407886"/>
              <a:ext cx="645113" cy="1432572"/>
            </a:xfrm>
            <a:prstGeom prst="bentConnector2">
              <a:avLst/>
            </a:prstGeom>
            <a:ln w="57150">
              <a:solidFill>
                <a:srgbClr val="575E63"/>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124E6E0-BF8F-D93F-B9EE-4C26B03A5337}"/>
                </a:ext>
                <a:ext uri="{C183D7F6-B498-43B3-948B-1728B52AA6E4}">
                  <adec:decorative xmlns:adec="http://schemas.microsoft.com/office/drawing/2017/decorative" xmlns="" val="1"/>
                </a:ext>
              </a:extLst>
            </p:cNvPr>
            <p:cNvSpPr/>
            <p:nvPr/>
          </p:nvSpPr>
          <p:spPr>
            <a:xfrm>
              <a:off x="7591646" y="3157956"/>
              <a:ext cx="3850798" cy="974552"/>
            </a:xfrm>
            <a:prstGeom prst="rect">
              <a:avLst/>
            </a:prstGeom>
            <a:solidFill>
              <a:srgbClr val="E7F0F5"/>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BB839C5D-2272-8FC3-2881-B8E5842009A8}"/>
              </a:ext>
            </a:extLst>
          </p:cNvPr>
          <p:cNvSpPr txBox="1"/>
          <p:nvPr/>
        </p:nvSpPr>
        <p:spPr>
          <a:xfrm>
            <a:off x="7622758" y="3260512"/>
            <a:ext cx="4071145" cy="769441"/>
          </a:xfrm>
          <a:prstGeom prst="rect">
            <a:avLst/>
          </a:prstGeom>
          <a:noFill/>
        </p:spPr>
        <p:txBody>
          <a:bodyPr wrap="square" rtlCol="0" anchor="ctr">
            <a:spAutoFit/>
          </a:bodyPr>
          <a:lstStyle/>
          <a:p>
            <a:pPr>
              <a:spcAft>
                <a:spcPts val="1000"/>
              </a:spcAft>
            </a:pPr>
            <a:r>
              <a:rPr lang="en-US" sz="2200" b="1" dirty="0">
                <a:solidFill>
                  <a:schemeClr val="tx1"/>
                </a:solidFill>
                <a:latin typeface="Trebuchet MS" panose="020B0603020202020204" pitchFamily="34" charset="0"/>
              </a:rPr>
              <a:t>Important information is bolded &amp; a larger font size</a:t>
            </a:r>
            <a:endParaRPr lang="en-US" sz="2200" dirty="0">
              <a:solidFill>
                <a:schemeClr val="tx1"/>
              </a:solidFill>
              <a:latin typeface="Trebuchet MS" panose="020B0603020202020204" pitchFamily="34" charset="0"/>
            </a:endParaRPr>
          </a:p>
        </p:txBody>
      </p:sp>
      <p:sp>
        <p:nvSpPr>
          <p:cNvPr id="5" name="Slide Number Placeholder 4">
            <a:extLst>
              <a:ext uri="{FF2B5EF4-FFF2-40B4-BE49-F238E27FC236}">
                <a16:creationId xmlns:a16="http://schemas.microsoft.com/office/drawing/2014/main" id="{0765AC56-0F3A-8082-288D-D9341552E2C2}"/>
              </a:ext>
            </a:extLst>
          </p:cNvPr>
          <p:cNvSpPr>
            <a:spLocks noGrp="1"/>
          </p:cNvSpPr>
          <p:nvPr>
            <p:ph type="sldNum" sz="quarter" idx="4"/>
          </p:nvPr>
        </p:nvSpPr>
        <p:spPr/>
        <p:txBody>
          <a:bodyPr/>
          <a:lstStyle/>
          <a:p>
            <a:fld id="{294A09A9-5501-47C1-A89A-A340965A2BE2}" type="slidenum">
              <a:rPr lang="en-US" smtClean="0"/>
              <a:pPr/>
              <a:t>23</a:t>
            </a:fld>
            <a:endParaRPr lang="en-US" dirty="0"/>
          </a:p>
        </p:txBody>
      </p:sp>
    </p:spTree>
    <p:extLst>
      <p:ext uri="{BB962C8B-B14F-4D97-AF65-F5344CB8AC3E}">
        <p14:creationId xmlns:p14="http://schemas.microsoft.com/office/powerpoint/2010/main" val="8826123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C6C2D-EACA-6661-D8DA-6DBACF9BE7F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E4213CF-E670-13B8-D165-D1DFD3EEE549}"/>
              </a:ext>
            </a:extLst>
          </p:cNvPr>
          <p:cNvSpPr>
            <a:spLocks noGrp="1"/>
          </p:cNvSpPr>
          <p:nvPr>
            <p:ph type="title"/>
          </p:nvPr>
        </p:nvSpPr>
        <p:spPr>
          <a:xfrm>
            <a:off x="1167492" y="-1653371"/>
            <a:ext cx="9601200" cy="1653371"/>
          </a:xfrm>
        </p:spPr>
        <p:txBody>
          <a:bodyPr spcFirstLastPara="1" wrap="square" lIns="91425" tIns="45700" rIns="91425" bIns="45700" anchor="b" anchorCtr="0">
            <a:noAutofit/>
          </a:bodyPr>
          <a:lstStyle/>
          <a:p>
            <a:r>
              <a:rPr lang="en-US" sz="1200" dirty="0"/>
              <a:t>Design examples</a:t>
            </a:r>
          </a:p>
        </p:txBody>
      </p:sp>
      <p:pic>
        <p:nvPicPr>
          <p:cNvPr id="2" name="Picture 1" descr="A Health First Colorado flyer with the header &quot;you may qualify for health coverage no matter what your immigration status is.&quot; and details how to apply.">
            <a:extLst>
              <a:ext uri="{FF2B5EF4-FFF2-40B4-BE49-F238E27FC236}">
                <a16:creationId xmlns:a16="http://schemas.microsoft.com/office/drawing/2014/main" id="{1059CB98-CB76-3D70-BBA8-7FA7EB07DBA1}"/>
              </a:ext>
            </a:extLst>
          </p:cNvPr>
          <p:cNvPicPr>
            <a:picLocks noChangeAspect="1"/>
          </p:cNvPicPr>
          <p:nvPr/>
        </p:nvPicPr>
        <p:blipFill>
          <a:blip r:embed="rId3"/>
          <a:srcRect/>
          <a:stretch/>
        </p:blipFill>
        <p:spPr>
          <a:xfrm>
            <a:off x="892109" y="568712"/>
            <a:ext cx="4179989" cy="5408341"/>
          </a:xfrm>
          <a:prstGeom prst="rect">
            <a:avLst/>
          </a:prstGeom>
          <a:ln>
            <a:solidFill>
              <a:schemeClr val="tx1"/>
            </a:solidFill>
          </a:ln>
        </p:spPr>
      </p:pic>
      <p:pic>
        <p:nvPicPr>
          <p:cNvPr id="16" name="Picture 15" descr="A female care worker smiles and raises her hand to return a high-five from a senior woman, text above is “Prioritize Your Well-being with Self-Care Training&quot; promoting Direct Care Workforce training, and the Colorado Department of Health Care Policy and Financing logo is below.">
            <a:extLst>
              <a:ext uri="{FF2B5EF4-FFF2-40B4-BE49-F238E27FC236}">
                <a16:creationId xmlns:a16="http://schemas.microsoft.com/office/drawing/2014/main" id="{27F1E890-391B-C276-CDAE-A57B642D3F68}"/>
              </a:ext>
            </a:extLst>
          </p:cNvPr>
          <p:cNvPicPr>
            <a:picLocks noChangeAspect="1"/>
          </p:cNvPicPr>
          <p:nvPr/>
        </p:nvPicPr>
        <p:blipFill>
          <a:blip r:embed="rId4"/>
          <a:stretch>
            <a:fillRect/>
          </a:stretch>
        </p:blipFill>
        <p:spPr>
          <a:xfrm>
            <a:off x="6009278" y="568712"/>
            <a:ext cx="2620537" cy="2620537"/>
          </a:xfrm>
          <a:prstGeom prst="rect">
            <a:avLst/>
          </a:prstGeom>
        </p:spPr>
      </p:pic>
      <p:pic>
        <p:nvPicPr>
          <p:cNvPr id="19" name="Picture 18" descr="A female care worker smiles and raises her hand to return a high-five from a senior woman, text above is &quot;Priorice su bienestar con la capacitación en autocuidado&quot; promoting Direct Care Workforce training, and the Colorado Department of Health Care Policy and Financing logo is below. ">
            <a:extLst>
              <a:ext uri="{FF2B5EF4-FFF2-40B4-BE49-F238E27FC236}">
                <a16:creationId xmlns:a16="http://schemas.microsoft.com/office/drawing/2014/main" id="{9C48F57C-D605-8698-C2D1-20F4C8B6D394}"/>
              </a:ext>
            </a:extLst>
          </p:cNvPr>
          <p:cNvPicPr>
            <a:picLocks noChangeAspect="1"/>
          </p:cNvPicPr>
          <p:nvPr/>
        </p:nvPicPr>
        <p:blipFill>
          <a:blip r:embed="rId5"/>
          <a:srcRect/>
          <a:stretch/>
        </p:blipFill>
        <p:spPr>
          <a:xfrm>
            <a:off x="6009278" y="3323064"/>
            <a:ext cx="2620537" cy="2620537"/>
          </a:xfrm>
          <a:prstGeom prst="rect">
            <a:avLst/>
          </a:prstGeom>
        </p:spPr>
      </p:pic>
      <p:sp>
        <p:nvSpPr>
          <p:cNvPr id="5" name="Slide Number Placeholder 4">
            <a:extLst>
              <a:ext uri="{FF2B5EF4-FFF2-40B4-BE49-F238E27FC236}">
                <a16:creationId xmlns:a16="http://schemas.microsoft.com/office/drawing/2014/main" id="{6EC321E8-D727-65D1-81FA-0E810659E0AC}"/>
              </a:ext>
            </a:extLst>
          </p:cNvPr>
          <p:cNvSpPr>
            <a:spLocks noGrp="1"/>
          </p:cNvSpPr>
          <p:nvPr>
            <p:ph type="sldNum" sz="quarter" idx="4"/>
          </p:nvPr>
        </p:nvSpPr>
        <p:spPr/>
        <p:txBody>
          <a:bodyPr/>
          <a:lstStyle/>
          <a:p>
            <a:fld id="{294A09A9-5501-47C1-A89A-A340965A2BE2}" type="slidenum">
              <a:rPr lang="en-US" smtClean="0"/>
              <a:pPr/>
              <a:t>24</a:t>
            </a:fld>
            <a:endParaRPr lang="en-US" dirty="0"/>
          </a:p>
        </p:txBody>
      </p:sp>
    </p:spTree>
    <p:extLst>
      <p:ext uri="{BB962C8B-B14F-4D97-AF65-F5344CB8AC3E}">
        <p14:creationId xmlns:p14="http://schemas.microsoft.com/office/powerpoint/2010/main" val="33363798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4344-A8B2-255B-0889-F8F6BF4C224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DC5166A-B9F4-E3E6-7F2F-24C139556F7E}"/>
              </a:ext>
            </a:extLst>
          </p:cNvPr>
          <p:cNvSpPr>
            <a:spLocks noGrp="1"/>
          </p:cNvSpPr>
          <p:nvPr>
            <p:ph type="title"/>
          </p:nvPr>
        </p:nvSpPr>
        <p:spPr/>
        <p:txBody>
          <a:bodyPr/>
          <a:lstStyle/>
          <a:p>
            <a:r>
              <a:rPr lang="en-US" dirty="0"/>
              <a:t>The tools we use</a:t>
            </a:r>
          </a:p>
        </p:txBody>
      </p:sp>
      <p:pic>
        <p:nvPicPr>
          <p:cNvPr id="10" name="Picture 9" descr="Microsoft Word logo">
            <a:extLst>
              <a:ext uri="{FF2B5EF4-FFF2-40B4-BE49-F238E27FC236}">
                <a16:creationId xmlns:a16="http://schemas.microsoft.com/office/drawing/2014/main" id="{CA6B8FE4-35D0-10EA-AEC1-AF9E8230FEEE}"/>
              </a:ext>
            </a:extLst>
          </p:cNvPr>
          <p:cNvPicPr>
            <a:picLocks noChangeAspect="1"/>
          </p:cNvPicPr>
          <p:nvPr/>
        </p:nvPicPr>
        <p:blipFill>
          <a:blip r:embed="rId3"/>
          <a:srcRect/>
          <a:stretch/>
        </p:blipFill>
        <p:spPr>
          <a:xfrm>
            <a:off x="1104900" y="2365538"/>
            <a:ext cx="1083363" cy="1008969"/>
          </a:xfrm>
          <a:prstGeom prst="rect">
            <a:avLst/>
          </a:prstGeom>
        </p:spPr>
      </p:pic>
      <p:pic>
        <p:nvPicPr>
          <p:cNvPr id="12" name="Picture 11" descr="Microsoft PowerPoint logo">
            <a:extLst>
              <a:ext uri="{FF2B5EF4-FFF2-40B4-BE49-F238E27FC236}">
                <a16:creationId xmlns:a16="http://schemas.microsoft.com/office/drawing/2014/main" id="{474AA70A-D081-DFE6-CE15-5489C7363A26}"/>
              </a:ext>
            </a:extLst>
          </p:cNvPr>
          <p:cNvPicPr>
            <a:picLocks noChangeAspect="1"/>
          </p:cNvPicPr>
          <p:nvPr/>
        </p:nvPicPr>
        <p:blipFill>
          <a:blip r:embed="rId4"/>
          <a:srcRect l="24517" t="14237" r="21988" b="12434"/>
          <a:stretch>
            <a:fillRect/>
          </a:stretch>
        </p:blipFill>
        <p:spPr>
          <a:xfrm>
            <a:off x="3030926" y="2295525"/>
            <a:ext cx="1257300" cy="1148994"/>
          </a:xfrm>
          <a:prstGeom prst="rect">
            <a:avLst/>
          </a:prstGeom>
        </p:spPr>
      </p:pic>
      <p:pic>
        <p:nvPicPr>
          <p:cNvPr id="13" name="Picture 12" descr="Google Slides logo">
            <a:extLst>
              <a:ext uri="{FF2B5EF4-FFF2-40B4-BE49-F238E27FC236}">
                <a16:creationId xmlns:a16="http://schemas.microsoft.com/office/drawing/2014/main" id="{00335490-036F-808C-C9C9-8E4007D46AE5}"/>
              </a:ext>
            </a:extLst>
          </p:cNvPr>
          <p:cNvPicPr>
            <a:picLocks noChangeAspect="1"/>
          </p:cNvPicPr>
          <p:nvPr/>
        </p:nvPicPr>
        <p:blipFill>
          <a:blip r:embed="rId5"/>
          <a:srcRect/>
          <a:stretch/>
        </p:blipFill>
        <p:spPr>
          <a:xfrm>
            <a:off x="5130889" y="2365538"/>
            <a:ext cx="733571" cy="1008969"/>
          </a:xfrm>
          <a:prstGeom prst="rect">
            <a:avLst/>
          </a:prstGeom>
        </p:spPr>
      </p:pic>
      <p:pic>
        <p:nvPicPr>
          <p:cNvPr id="14" name="Picture 13" descr="Google Docs logo">
            <a:extLst>
              <a:ext uri="{FF2B5EF4-FFF2-40B4-BE49-F238E27FC236}">
                <a16:creationId xmlns:a16="http://schemas.microsoft.com/office/drawing/2014/main" id="{DCB3A7B0-841F-81F3-CBF5-43BAB4CD6DF2}"/>
              </a:ext>
            </a:extLst>
          </p:cNvPr>
          <p:cNvPicPr>
            <a:picLocks noChangeAspect="1"/>
          </p:cNvPicPr>
          <p:nvPr/>
        </p:nvPicPr>
        <p:blipFill>
          <a:blip r:embed="rId6"/>
          <a:srcRect l="26890" r="26381"/>
          <a:stretch>
            <a:fillRect/>
          </a:stretch>
        </p:blipFill>
        <p:spPr>
          <a:xfrm>
            <a:off x="6707124" y="2365538"/>
            <a:ext cx="838200" cy="1008969"/>
          </a:xfrm>
          <a:prstGeom prst="rect">
            <a:avLst/>
          </a:prstGeom>
        </p:spPr>
      </p:pic>
      <p:pic>
        <p:nvPicPr>
          <p:cNvPr id="15" name="Picture 14" descr="Adobe Stock logo">
            <a:extLst>
              <a:ext uri="{FF2B5EF4-FFF2-40B4-BE49-F238E27FC236}">
                <a16:creationId xmlns:a16="http://schemas.microsoft.com/office/drawing/2014/main" id="{A1C56B28-7A95-EA25-E8B8-BDCFF970BBC7}"/>
              </a:ext>
            </a:extLst>
          </p:cNvPr>
          <p:cNvPicPr>
            <a:picLocks noChangeAspect="1"/>
          </p:cNvPicPr>
          <p:nvPr/>
        </p:nvPicPr>
        <p:blipFill>
          <a:blip r:embed="rId7"/>
          <a:srcRect l="19592" t="19592" r="14867" b="14867"/>
          <a:stretch>
            <a:fillRect/>
          </a:stretch>
        </p:blipFill>
        <p:spPr>
          <a:xfrm>
            <a:off x="1057275" y="4277406"/>
            <a:ext cx="1514294" cy="1081638"/>
          </a:xfrm>
          <a:prstGeom prst="rect">
            <a:avLst/>
          </a:prstGeom>
        </p:spPr>
      </p:pic>
      <p:pic>
        <p:nvPicPr>
          <p:cNvPr id="18" name="Picture 17" descr="Noun Project logo">
            <a:extLst>
              <a:ext uri="{FF2B5EF4-FFF2-40B4-BE49-F238E27FC236}">
                <a16:creationId xmlns:a16="http://schemas.microsoft.com/office/drawing/2014/main" id="{4EBAABF6-B586-A788-9139-99BE59530089}"/>
              </a:ext>
            </a:extLst>
          </p:cNvPr>
          <p:cNvPicPr>
            <a:picLocks noChangeAspect="1"/>
          </p:cNvPicPr>
          <p:nvPr/>
        </p:nvPicPr>
        <p:blipFill>
          <a:blip r:embed="rId8"/>
          <a:stretch>
            <a:fillRect/>
          </a:stretch>
        </p:blipFill>
        <p:spPr>
          <a:xfrm>
            <a:off x="3223403" y="4311693"/>
            <a:ext cx="1013064" cy="1013064"/>
          </a:xfrm>
          <a:prstGeom prst="rect">
            <a:avLst/>
          </a:prstGeom>
        </p:spPr>
      </p:pic>
      <p:pic>
        <p:nvPicPr>
          <p:cNvPr id="21" name="Picture 20" descr="Adobe Express logo">
            <a:extLst>
              <a:ext uri="{FF2B5EF4-FFF2-40B4-BE49-F238E27FC236}">
                <a16:creationId xmlns:a16="http://schemas.microsoft.com/office/drawing/2014/main" id="{7B575415-32FC-4C4D-1A9E-E43D02A5C3A1}"/>
              </a:ext>
            </a:extLst>
          </p:cNvPr>
          <p:cNvPicPr>
            <a:picLocks noChangeAspect="1"/>
          </p:cNvPicPr>
          <p:nvPr/>
        </p:nvPicPr>
        <p:blipFill>
          <a:blip r:embed="rId9"/>
          <a:stretch>
            <a:fillRect/>
          </a:stretch>
        </p:blipFill>
        <p:spPr>
          <a:xfrm>
            <a:off x="4888301" y="4324357"/>
            <a:ext cx="1013064" cy="987737"/>
          </a:xfrm>
          <a:prstGeom prst="rect">
            <a:avLst/>
          </a:prstGeom>
        </p:spPr>
      </p:pic>
      <p:pic>
        <p:nvPicPr>
          <p:cNvPr id="23" name="Picture 22" descr="Canva logo">
            <a:extLst>
              <a:ext uri="{FF2B5EF4-FFF2-40B4-BE49-F238E27FC236}">
                <a16:creationId xmlns:a16="http://schemas.microsoft.com/office/drawing/2014/main" id="{E351D272-3007-F5A3-E745-651F66F7C109}"/>
              </a:ext>
            </a:extLst>
          </p:cNvPr>
          <p:cNvPicPr>
            <a:picLocks noChangeAspect="1"/>
          </p:cNvPicPr>
          <p:nvPr/>
        </p:nvPicPr>
        <p:blipFill>
          <a:blip r:embed="rId10"/>
          <a:stretch>
            <a:fillRect/>
          </a:stretch>
        </p:blipFill>
        <p:spPr>
          <a:xfrm>
            <a:off x="6553200" y="4312334"/>
            <a:ext cx="1146048" cy="1011783"/>
          </a:xfrm>
          <a:prstGeom prst="rect">
            <a:avLst/>
          </a:prstGeom>
        </p:spPr>
      </p:pic>
      <p:sp>
        <p:nvSpPr>
          <p:cNvPr id="24" name="Oval 23">
            <a:extLst>
              <a:ext uri="{FF2B5EF4-FFF2-40B4-BE49-F238E27FC236}">
                <a16:creationId xmlns:a16="http://schemas.microsoft.com/office/drawing/2014/main" id="{26AEB46F-82D7-35E5-FCC6-D790EE389E36}"/>
              </a:ext>
              <a:ext uri="{C183D7F6-B498-43B3-948B-1728B52AA6E4}">
                <adec:decorative xmlns:adec="http://schemas.microsoft.com/office/drawing/2017/decorative" xmlns="" val="1"/>
              </a:ext>
            </a:extLst>
          </p:cNvPr>
          <p:cNvSpPr/>
          <p:nvPr/>
        </p:nvSpPr>
        <p:spPr>
          <a:xfrm>
            <a:off x="8358453" y="1812616"/>
            <a:ext cx="3416609" cy="3416609"/>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5" name="Content Placeholder 2">
            <a:extLst>
              <a:ext uri="{FF2B5EF4-FFF2-40B4-BE49-F238E27FC236}">
                <a16:creationId xmlns:a16="http://schemas.microsoft.com/office/drawing/2014/main" id="{4434F03E-0AD6-157D-24D2-01BE2513545C}"/>
              </a:ext>
            </a:extLst>
          </p:cNvPr>
          <p:cNvSpPr>
            <a:spLocks noGrp="1"/>
          </p:cNvSpPr>
          <p:nvPr>
            <p:ph idx="1"/>
          </p:nvPr>
        </p:nvSpPr>
        <p:spPr>
          <a:xfrm>
            <a:off x="8743950" y="2509672"/>
            <a:ext cx="2726743" cy="2481428"/>
          </a:xfrm>
          <a:solidFill>
            <a:schemeClr val="accent5">
              <a:lumMod val="90000"/>
            </a:schemeClr>
          </a:solidFill>
        </p:spPr>
        <p:txBody>
          <a:bodyPr anchor="ctr">
            <a:noAutofit/>
          </a:bodyPr>
          <a:lstStyle/>
          <a:p>
            <a:r>
              <a:rPr lang="en-US" sz="3600" b="1" dirty="0"/>
              <a:t>Use AI with caution.</a:t>
            </a:r>
          </a:p>
        </p:txBody>
      </p:sp>
      <p:sp>
        <p:nvSpPr>
          <p:cNvPr id="5" name="Slide Number Placeholder 4">
            <a:extLst>
              <a:ext uri="{FF2B5EF4-FFF2-40B4-BE49-F238E27FC236}">
                <a16:creationId xmlns:a16="http://schemas.microsoft.com/office/drawing/2014/main" id="{F4FAAA6A-441F-8247-3664-DB0CE13607E5}"/>
              </a:ext>
            </a:extLst>
          </p:cNvPr>
          <p:cNvSpPr>
            <a:spLocks noGrp="1"/>
          </p:cNvSpPr>
          <p:nvPr>
            <p:ph type="sldNum" sz="quarter" idx="4"/>
          </p:nvPr>
        </p:nvSpPr>
        <p:spPr/>
        <p:txBody>
          <a:bodyPr/>
          <a:lstStyle/>
          <a:p>
            <a:fld id="{294A09A9-5501-47C1-A89A-A340965A2BE2}" type="slidenum">
              <a:rPr lang="en-US" smtClean="0"/>
              <a:pPr/>
              <a:t>25</a:t>
            </a:fld>
            <a:endParaRPr lang="en-US" dirty="0"/>
          </a:p>
        </p:txBody>
      </p:sp>
    </p:spTree>
    <p:extLst>
      <p:ext uri="{BB962C8B-B14F-4D97-AF65-F5344CB8AC3E}">
        <p14:creationId xmlns:p14="http://schemas.microsoft.com/office/powerpoint/2010/main" val="16535289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62497-063F-9B4F-6467-23997BACE6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8FFB8D-1C8E-A4A9-99DF-76B301180819}"/>
              </a:ext>
            </a:extLst>
          </p:cNvPr>
          <p:cNvSpPr>
            <a:spLocks noGrp="1"/>
          </p:cNvSpPr>
          <p:nvPr>
            <p:ph type="ctrTitle"/>
          </p:nvPr>
        </p:nvSpPr>
        <p:spPr/>
        <p:txBody>
          <a:bodyPr/>
          <a:lstStyle/>
          <a:p>
            <a:r>
              <a:rPr lang="en-US" dirty="0"/>
              <a:t>Questions?</a:t>
            </a:r>
          </a:p>
        </p:txBody>
      </p:sp>
    </p:spTree>
    <p:extLst>
      <p:ext uri="{BB962C8B-B14F-4D97-AF65-F5344CB8AC3E}">
        <p14:creationId xmlns:p14="http://schemas.microsoft.com/office/powerpoint/2010/main" val="6005326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4E5ED-EA1F-FCA7-B302-531AFA8F57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36FE56-1A2D-4D75-719D-34ED290A0EC5}"/>
              </a:ext>
            </a:extLst>
          </p:cNvPr>
          <p:cNvSpPr>
            <a:spLocks noGrp="1"/>
          </p:cNvSpPr>
          <p:nvPr>
            <p:ph type="ctrTitle"/>
          </p:nvPr>
        </p:nvSpPr>
        <p:spPr/>
        <p:txBody>
          <a:bodyPr/>
          <a:lstStyle/>
          <a:p>
            <a:r>
              <a:rPr lang="en-US" dirty="0"/>
              <a:t>Activity:</a:t>
            </a:r>
          </a:p>
        </p:txBody>
      </p:sp>
      <p:sp>
        <p:nvSpPr>
          <p:cNvPr id="3" name="Subtitle 2">
            <a:extLst>
              <a:ext uri="{FF2B5EF4-FFF2-40B4-BE49-F238E27FC236}">
                <a16:creationId xmlns:a16="http://schemas.microsoft.com/office/drawing/2014/main" id="{94B90F66-B906-8259-7E5B-68B770C5D389}"/>
              </a:ext>
            </a:extLst>
          </p:cNvPr>
          <p:cNvSpPr>
            <a:spLocks noGrp="1"/>
          </p:cNvSpPr>
          <p:nvPr>
            <p:ph type="subTitle" idx="1"/>
          </p:nvPr>
        </p:nvSpPr>
        <p:spPr/>
        <p:txBody>
          <a:bodyPr/>
          <a:lstStyle/>
          <a:p>
            <a:r>
              <a:rPr lang="en-US" dirty="0"/>
              <a:t>Evaluate &amp; Improve</a:t>
            </a:r>
          </a:p>
        </p:txBody>
      </p:sp>
    </p:spTree>
    <p:extLst>
      <p:ext uri="{BB962C8B-B14F-4D97-AF65-F5344CB8AC3E}">
        <p14:creationId xmlns:p14="http://schemas.microsoft.com/office/powerpoint/2010/main" val="24000358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EE190-899A-46D2-989D-C4BC6A46F946}"/>
              </a:ext>
            </a:extLst>
          </p:cNvPr>
          <p:cNvSpPr>
            <a:spLocks noGrp="1"/>
          </p:cNvSpPr>
          <p:nvPr>
            <p:ph type="title"/>
          </p:nvPr>
        </p:nvSpPr>
        <p:spPr>
          <a:xfrm>
            <a:off x="4955306" y="-303839"/>
            <a:ext cx="5765470" cy="4986963"/>
          </a:xfrm>
        </p:spPr>
        <p:txBody>
          <a:bodyPr/>
          <a:lstStyle/>
          <a:p>
            <a:pPr algn="l"/>
            <a:r>
              <a:rPr lang="en-US" dirty="0"/>
              <a:t>Discuss </a:t>
            </a:r>
            <a:r>
              <a:rPr lang="en-US" sz="4400" dirty="0"/>
              <a:t>(10 min)</a:t>
            </a:r>
            <a:r>
              <a:rPr lang="en-US" dirty="0"/>
              <a:t/>
            </a:r>
            <a:br>
              <a:rPr lang="en-US" dirty="0"/>
            </a:br>
            <a:r>
              <a:rPr lang="en-US" dirty="0"/>
              <a:t/>
            </a:r>
            <a:br>
              <a:rPr lang="en-US" dirty="0"/>
            </a:br>
            <a:r>
              <a:rPr lang="en-US" dirty="0"/>
              <a:t/>
            </a:r>
            <a:br>
              <a:rPr lang="en-US" dirty="0"/>
            </a:br>
            <a:r>
              <a:rPr lang="en-US" dirty="0"/>
              <a:t/>
            </a:r>
            <a:br>
              <a:rPr lang="en-US" dirty="0"/>
            </a:br>
            <a:r>
              <a:rPr lang="en-US" dirty="0"/>
              <a:t>Present </a:t>
            </a:r>
            <a:r>
              <a:rPr lang="en-US" sz="4400" dirty="0"/>
              <a:t>(5 min)</a:t>
            </a:r>
            <a:endParaRPr lang="en-US" dirty="0"/>
          </a:p>
        </p:txBody>
      </p:sp>
      <p:sp>
        <p:nvSpPr>
          <p:cNvPr id="8" name="Subtitle 2">
            <a:extLst>
              <a:ext uri="{FF2B5EF4-FFF2-40B4-BE49-F238E27FC236}">
                <a16:creationId xmlns:a16="http://schemas.microsoft.com/office/drawing/2014/main" id="{65759739-9703-A1DE-B08F-101C9ECB9194}"/>
              </a:ext>
            </a:extLst>
          </p:cNvPr>
          <p:cNvSpPr txBox="1">
            <a:spLocks/>
          </p:cNvSpPr>
          <p:nvPr/>
        </p:nvSpPr>
        <p:spPr>
          <a:xfrm>
            <a:off x="4955306" y="1287399"/>
            <a:ext cx="5553944" cy="2167001"/>
          </a:xfrm>
        </p:spPr>
        <p:txBody>
          <a:bodyPr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200" b="0" i="0" u="none" strike="noStrike" cap="none">
                <a:solidFill>
                  <a:srgbClr val="000000"/>
                </a:solidFill>
                <a:latin typeface="+mn-lt"/>
                <a:ea typeface="Arial"/>
                <a:cs typeface="Arial"/>
                <a:sym typeface="Arial"/>
              </a:defRPr>
            </a:lvl1pPr>
            <a:lvl2pPr marL="457200" marR="0" lvl="1" indent="0" algn="ctr" rtl="0">
              <a:lnSpc>
                <a:spcPct val="100000"/>
              </a:lnSpc>
              <a:spcBef>
                <a:spcPts val="0"/>
              </a:spcBef>
              <a:spcAft>
                <a:spcPts val="0"/>
              </a:spcAft>
              <a:buClr>
                <a:srgbClr val="000000"/>
              </a:buClr>
              <a:buFont typeface="Arial"/>
              <a:buNone/>
              <a:defRPr sz="2000" b="0" i="0" u="none" strike="noStrike" cap="none">
                <a:solidFill>
                  <a:srgbClr val="000000"/>
                </a:solidFill>
                <a:latin typeface="Arial"/>
                <a:ea typeface="Arial"/>
                <a:cs typeface="Arial"/>
                <a:sym typeface="Arial"/>
              </a:defRPr>
            </a:lvl2pPr>
            <a:lvl3pPr marL="914400" marR="0" lvl="2" indent="0" algn="ctr"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3pPr>
            <a:lvl4pPr marL="1371600" marR="0" lvl="3" indent="0" algn="ctr" rtl="0">
              <a:lnSpc>
                <a:spcPct val="100000"/>
              </a:lnSpc>
              <a:spcBef>
                <a:spcPts val="0"/>
              </a:spcBef>
              <a:spcAft>
                <a:spcPts val="0"/>
              </a:spcAft>
              <a:buClr>
                <a:srgbClr val="000000"/>
              </a:buClr>
              <a:buFont typeface="Arial"/>
              <a:buNone/>
              <a:defRPr sz="1600" b="0" i="0" u="none" strike="noStrike" cap="none">
                <a:solidFill>
                  <a:srgbClr val="000000"/>
                </a:solidFill>
                <a:latin typeface="Arial"/>
                <a:ea typeface="Arial"/>
                <a:cs typeface="Arial"/>
                <a:sym typeface="Arial"/>
              </a:defRPr>
            </a:lvl4pPr>
            <a:lvl5pPr marL="1828800" marR="0" lvl="4" indent="0" algn="ctr" rtl="0">
              <a:lnSpc>
                <a:spcPct val="100000"/>
              </a:lnSpc>
              <a:spcBef>
                <a:spcPts val="0"/>
              </a:spcBef>
              <a:spcAft>
                <a:spcPts val="0"/>
              </a:spcAft>
              <a:buClr>
                <a:srgbClr val="000000"/>
              </a:buClr>
              <a:buFont typeface="Arial"/>
              <a:buNone/>
              <a:defRPr sz="1600" b="0" i="0" u="none" strike="noStrike" cap="none">
                <a:solidFill>
                  <a:srgbClr val="000000"/>
                </a:solidFill>
                <a:latin typeface="Arial"/>
                <a:ea typeface="Arial"/>
                <a:cs typeface="Arial"/>
                <a:sym typeface="Arial"/>
              </a:defRPr>
            </a:lvl5pPr>
            <a:lvl6pPr marL="2286000" marR="0" lvl="5" indent="0" algn="ctr" rtl="0">
              <a:lnSpc>
                <a:spcPct val="100000"/>
              </a:lnSpc>
              <a:spcBef>
                <a:spcPts val="0"/>
              </a:spcBef>
              <a:spcAft>
                <a:spcPts val="0"/>
              </a:spcAft>
              <a:buClr>
                <a:srgbClr val="000000"/>
              </a:buClr>
              <a:buFont typeface="Arial"/>
              <a:buNone/>
              <a:defRPr sz="1600" b="0" i="0" u="none" strike="noStrike" cap="none">
                <a:solidFill>
                  <a:srgbClr val="000000"/>
                </a:solidFill>
                <a:latin typeface="Arial"/>
                <a:ea typeface="Arial"/>
                <a:cs typeface="Arial"/>
                <a:sym typeface="Arial"/>
              </a:defRPr>
            </a:lvl6pPr>
            <a:lvl7pPr marL="2743200" marR="0" lvl="6" indent="0" algn="ctr" rtl="0">
              <a:lnSpc>
                <a:spcPct val="100000"/>
              </a:lnSpc>
              <a:spcBef>
                <a:spcPts val="0"/>
              </a:spcBef>
              <a:spcAft>
                <a:spcPts val="0"/>
              </a:spcAft>
              <a:buClr>
                <a:srgbClr val="000000"/>
              </a:buClr>
              <a:buFont typeface="Arial"/>
              <a:buNone/>
              <a:defRPr sz="1600" b="0" i="0" u="none" strike="noStrike" cap="none">
                <a:solidFill>
                  <a:srgbClr val="000000"/>
                </a:solidFill>
                <a:latin typeface="Arial"/>
                <a:ea typeface="Arial"/>
                <a:cs typeface="Arial"/>
                <a:sym typeface="Arial"/>
              </a:defRPr>
            </a:lvl7pPr>
            <a:lvl8pPr marL="3200400" marR="0" lvl="7" indent="0" algn="ctr" rtl="0">
              <a:lnSpc>
                <a:spcPct val="100000"/>
              </a:lnSpc>
              <a:spcBef>
                <a:spcPts val="0"/>
              </a:spcBef>
              <a:spcAft>
                <a:spcPts val="0"/>
              </a:spcAft>
              <a:buClr>
                <a:srgbClr val="000000"/>
              </a:buClr>
              <a:buFont typeface="Arial"/>
              <a:buNone/>
              <a:defRPr sz="1600" b="0" i="0" u="none" strike="noStrike" cap="none">
                <a:solidFill>
                  <a:srgbClr val="000000"/>
                </a:solidFill>
                <a:latin typeface="Arial"/>
                <a:ea typeface="Arial"/>
                <a:cs typeface="Arial"/>
                <a:sym typeface="Arial"/>
              </a:defRPr>
            </a:lvl8pPr>
            <a:lvl9pPr marL="3657600" marR="0" lvl="8" indent="0" algn="ctr" rtl="0">
              <a:lnSpc>
                <a:spcPct val="100000"/>
              </a:lnSpc>
              <a:spcBef>
                <a:spcPts val="0"/>
              </a:spcBef>
              <a:spcAft>
                <a:spcPts val="0"/>
              </a:spcAft>
              <a:buClr>
                <a:srgbClr val="000000"/>
              </a:buClr>
              <a:buFont typeface="Arial"/>
              <a:buNone/>
              <a:defRPr sz="1600" b="0" i="0" u="none" strike="noStrike" cap="none">
                <a:solidFill>
                  <a:srgbClr val="000000"/>
                </a:solidFill>
                <a:latin typeface="Arial"/>
                <a:ea typeface="Arial"/>
                <a:cs typeface="Arial"/>
                <a:sym typeface="Arial"/>
              </a:defRPr>
            </a:lvl9pPr>
          </a:lstStyle>
          <a:p>
            <a:r>
              <a:rPr lang="en-US" dirty="0"/>
              <a:t>Each table discusses:</a:t>
            </a:r>
          </a:p>
          <a:p>
            <a:pPr marL="457200" indent="-457200">
              <a:buFont typeface="Arial" panose="020B0604020202020204" pitchFamily="34" charset="0"/>
              <a:buChar char="•"/>
            </a:pPr>
            <a:r>
              <a:rPr lang="en-US" sz="2800" b="1" dirty="0">
                <a:solidFill>
                  <a:schemeClr val="accent3">
                    <a:lumMod val="75000"/>
                  </a:schemeClr>
                </a:solidFill>
              </a:rPr>
              <a:t>What’s working? </a:t>
            </a:r>
          </a:p>
          <a:p>
            <a:pPr marL="457200" indent="-457200">
              <a:buFont typeface="Arial" panose="020B0604020202020204" pitchFamily="34" charset="0"/>
              <a:buChar char="•"/>
            </a:pPr>
            <a:r>
              <a:rPr lang="en-US" sz="2800" b="1" dirty="0">
                <a:solidFill>
                  <a:schemeClr val="accent3">
                    <a:lumMod val="75000"/>
                  </a:schemeClr>
                </a:solidFill>
              </a:rPr>
              <a:t>What’s confusing? </a:t>
            </a:r>
          </a:p>
          <a:p>
            <a:pPr marL="457200" indent="-457200">
              <a:buFont typeface="Arial" panose="020B0604020202020204" pitchFamily="34" charset="0"/>
              <a:buChar char="•"/>
            </a:pPr>
            <a:r>
              <a:rPr lang="en-US" sz="2800" b="1" dirty="0">
                <a:solidFill>
                  <a:schemeClr val="accent3">
                    <a:lumMod val="75000"/>
                  </a:schemeClr>
                </a:solidFill>
              </a:rPr>
              <a:t>How could this be clearer?</a:t>
            </a:r>
          </a:p>
        </p:txBody>
      </p:sp>
      <p:sp>
        <p:nvSpPr>
          <p:cNvPr id="11" name="Subtitle 2">
            <a:extLst>
              <a:ext uri="{FF2B5EF4-FFF2-40B4-BE49-F238E27FC236}">
                <a16:creationId xmlns:a16="http://schemas.microsoft.com/office/drawing/2014/main" id="{3847A588-B698-183D-5A9E-8A70D3BAF0D6}"/>
              </a:ext>
            </a:extLst>
          </p:cNvPr>
          <p:cNvSpPr txBox="1">
            <a:spLocks/>
          </p:cNvSpPr>
          <p:nvPr/>
        </p:nvSpPr>
        <p:spPr>
          <a:xfrm>
            <a:off x="4955305" y="4530724"/>
            <a:ext cx="6545717" cy="1577976"/>
          </a:xfrm>
        </p:spPr>
        <p:txBody>
          <a:bodyPr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200" b="0" i="0" u="none" strike="noStrike" cap="none">
                <a:solidFill>
                  <a:srgbClr val="000000"/>
                </a:solidFill>
                <a:latin typeface="+mn-lt"/>
                <a:ea typeface="Arial"/>
                <a:cs typeface="Arial"/>
                <a:sym typeface="Arial"/>
              </a:defRPr>
            </a:lvl1pPr>
            <a:lvl2pPr marL="457200" marR="0" lvl="1" indent="0" algn="ctr" rtl="0">
              <a:lnSpc>
                <a:spcPct val="100000"/>
              </a:lnSpc>
              <a:spcBef>
                <a:spcPts val="0"/>
              </a:spcBef>
              <a:spcAft>
                <a:spcPts val="0"/>
              </a:spcAft>
              <a:buClr>
                <a:srgbClr val="000000"/>
              </a:buClr>
              <a:buFont typeface="Arial"/>
              <a:buNone/>
              <a:defRPr sz="2000" b="0" i="0" u="none" strike="noStrike" cap="none">
                <a:solidFill>
                  <a:srgbClr val="000000"/>
                </a:solidFill>
                <a:latin typeface="Arial"/>
                <a:ea typeface="Arial"/>
                <a:cs typeface="Arial"/>
                <a:sym typeface="Arial"/>
              </a:defRPr>
            </a:lvl2pPr>
            <a:lvl3pPr marL="914400" marR="0" lvl="2" indent="0" algn="ctr"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3pPr>
            <a:lvl4pPr marL="1371600" marR="0" lvl="3" indent="0" algn="ctr" rtl="0">
              <a:lnSpc>
                <a:spcPct val="100000"/>
              </a:lnSpc>
              <a:spcBef>
                <a:spcPts val="0"/>
              </a:spcBef>
              <a:spcAft>
                <a:spcPts val="0"/>
              </a:spcAft>
              <a:buClr>
                <a:srgbClr val="000000"/>
              </a:buClr>
              <a:buFont typeface="Arial"/>
              <a:buNone/>
              <a:defRPr sz="1600" b="0" i="0" u="none" strike="noStrike" cap="none">
                <a:solidFill>
                  <a:srgbClr val="000000"/>
                </a:solidFill>
                <a:latin typeface="Arial"/>
                <a:ea typeface="Arial"/>
                <a:cs typeface="Arial"/>
                <a:sym typeface="Arial"/>
              </a:defRPr>
            </a:lvl4pPr>
            <a:lvl5pPr marL="1828800" marR="0" lvl="4" indent="0" algn="ctr" rtl="0">
              <a:lnSpc>
                <a:spcPct val="100000"/>
              </a:lnSpc>
              <a:spcBef>
                <a:spcPts val="0"/>
              </a:spcBef>
              <a:spcAft>
                <a:spcPts val="0"/>
              </a:spcAft>
              <a:buClr>
                <a:srgbClr val="000000"/>
              </a:buClr>
              <a:buFont typeface="Arial"/>
              <a:buNone/>
              <a:defRPr sz="1600" b="0" i="0" u="none" strike="noStrike" cap="none">
                <a:solidFill>
                  <a:srgbClr val="000000"/>
                </a:solidFill>
                <a:latin typeface="Arial"/>
                <a:ea typeface="Arial"/>
                <a:cs typeface="Arial"/>
                <a:sym typeface="Arial"/>
              </a:defRPr>
            </a:lvl5pPr>
            <a:lvl6pPr marL="2286000" marR="0" lvl="5" indent="0" algn="ctr" rtl="0">
              <a:lnSpc>
                <a:spcPct val="100000"/>
              </a:lnSpc>
              <a:spcBef>
                <a:spcPts val="0"/>
              </a:spcBef>
              <a:spcAft>
                <a:spcPts val="0"/>
              </a:spcAft>
              <a:buClr>
                <a:srgbClr val="000000"/>
              </a:buClr>
              <a:buFont typeface="Arial"/>
              <a:buNone/>
              <a:defRPr sz="1600" b="0" i="0" u="none" strike="noStrike" cap="none">
                <a:solidFill>
                  <a:srgbClr val="000000"/>
                </a:solidFill>
                <a:latin typeface="Arial"/>
                <a:ea typeface="Arial"/>
                <a:cs typeface="Arial"/>
                <a:sym typeface="Arial"/>
              </a:defRPr>
            </a:lvl6pPr>
            <a:lvl7pPr marL="2743200" marR="0" lvl="6" indent="0" algn="ctr" rtl="0">
              <a:lnSpc>
                <a:spcPct val="100000"/>
              </a:lnSpc>
              <a:spcBef>
                <a:spcPts val="0"/>
              </a:spcBef>
              <a:spcAft>
                <a:spcPts val="0"/>
              </a:spcAft>
              <a:buClr>
                <a:srgbClr val="000000"/>
              </a:buClr>
              <a:buFont typeface="Arial"/>
              <a:buNone/>
              <a:defRPr sz="1600" b="0" i="0" u="none" strike="noStrike" cap="none">
                <a:solidFill>
                  <a:srgbClr val="000000"/>
                </a:solidFill>
                <a:latin typeface="Arial"/>
                <a:ea typeface="Arial"/>
                <a:cs typeface="Arial"/>
                <a:sym typeface="Arial"/>
              </a:defRPr>
            </a:lvl7pPr>
            <a:lvl8pPr marL="3200400" marR="0" lvl="7" indent="0" algn="ctr" rtl="0">
              <a:lnSpc>
                <a:spcPct val="100000"/>
              </a:lnSpc>
              <a:spcBef>
                <a:spcPts val="0"/>
              </a:spcBef>
              <a:spcAft>
                <a:spcPts val="0"/>
              </a:spcAft>
              <a:buClr>
                <a:srgbClr val="000000"/>
              </a:buClr>
              <a:buFont typeface="Arial"/>
              <a:buNone/>
              <a:defRPr sz="1600" b="0" i="0" u="none" strike="noStrike" cap="none">
                <a:solidFill>
                  <a:srgbClr val="000000"/>
                </a:solidFill>
                <a:latin typeface="Arial"/>
                <a:ea typeface="Arial"/>
                <a:cs typeface="Arial"/>
                <a:sym typeface="Arial"/>
              </a:defRPr>
            </a:lvl8pPr>
            <a:lvl9pPr marL="3657600" marR="0" lvl="8" indent="0" algn="ctr" rtl="0">
              <a:lnSpc>
                <a:spcPct val="100000"/>
              </a:lnSpc>
              <a:spcBef>
                <a:spcPts val="0"/>
              </a:spcBef>
              <a:spcAft>
                <a:spcPts val="0"/>
              </a:spcAft>
              <a:buClr>
                <a:srgbClr val="000000"/>
              </a:buClr>
              <a:buFont typeface="Arial"/>
              <a:buNone/>
              <a:defRPr sz="1600" b="0" i="0" u="none" strike="noStrike" cap="none">
                <a:solidFill>
                  <a:srgbClr val="000000"/>
                </a:solidFill>
                <a:latin typeface="Arial"/>
                <a:ea typeface="Arial"/>
                <a:cs typeface="Arial"/>
                <a:sym typeface="Arial"/>
              </a:defRPr>
            </a:lvl9pPr>
          </a:lstStyle>
          <a:p>
            <a:r>
              <a:rPr lang="en-US" dirty="0"/>
              <a:t>Volunteer from one table presents:</a:t>
            </a:r>
          </a:p>
          <a:p>
            <a:pPr marL="457200" indent="-457200">
              <a:buFont typeface="Arial" panose="020B0604020202020204" pitchFamily="34" charset="0"/>
              <a:buChar char="•"/>
            </a:pPr>
            <a:r>
              <a:rPr lang="en-US" sz="2800" b="1" dirty="0">
                <a:solidFill>
                  <a:schemeClr val="accent3">
                    <a:lumMod val="75000"/>
                  </a:schemeClr>
                </a:solidFill>
              </a:rPr>
              <a:t>How did you evaluate? </a:t>
            </a:r>
          </a:p>
          <a:p>
            <a:pPr marL="457200" indent="-457200">
              <a:buFont typeface="Arial" panose="020B0604020202020204" pitchFamily="34" charset="0"/>
              <a:buChar char="•"/>
            </a:pPr>
            <a:r>
              <a:rPr lang="en-US" sz="2800" b="1" dirty="0">
                <a:solidFill>
                  <a:schemeClr val="accent3">
                    <a:lumMod val="75000"/>
                  </a:schemeClr>
                </a:solidFill>
              </a:rPr>
              <a:t>What did you improve?</a:t>
            </a:r>
          </a:p>
        </p:txBody>
      </p:sp>
      <p:pic>
        <p:nvPicPr>
          <p:cNvPr id="7" name="Picture Placeholder 6" descr="Stopwatch with solid fill">
            <a:extLst>
              <a:ext uri="{FF2B5EF4-FFF2-40B4-BE49-F238E27FC236}">
                <a16:creationId xmlns:a16="http://schemas.microsoft.com/office/drawing/2014/main" id="{D5B03393-F949-9357-CA8B-CCDBE1F0A35D}"/>
              </a:ext>
            </a:extLst>
          </p:cNvPr>
          <p:cNvPicPr>
            <a:picLocks noGrp="1" noChangeAspect="1"/>
          </p:cNvPicPr>
          <p:nvPr>
            <p:ph type="pic" sz="quarter" idx="10"/>
          </p:nvPr>
        </p:nvPicPr>
        <p:blipFill>
          <a:blip r:embed="rId3">
            <a:extLst>
              <a:ext uri="{96DAC541-7B7A-43D3-8B79-37D633B846F1}">
                <asvg:svgBlip xmlns:asvg="http://schemas.microsoft.com/office/drawing/2016/SVG/main" xmlns="" r:embed="rId4"/>
              </a:ext>
            </a:extLst>
          </a:blip>
          <a:srcRect l="228" r="228"/>
          <a:stretch>
            <a:fillRect/>
          </a:stretch>
        </p:blipFill>
        <p:spPr>
          <a:xfrm>
            <a:off x="360777" y="1154837"/>
            <a:ext cx="4274723" cy="4294326"/>
          </a:xfrm>
        </p:spPr>
      </p:pic>
    </p:spTree>
    <p:extLst>
      <p:ext uri="{BB962C8B-B14F-4D97-AF65-F5344CB8AC3E}">
        <p14:creationId xmlns:p14="http://schemas.microsoft.com/office/powerpoint/2010/main" val="7797506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89548-55D5-0E03-4F59-985496C36D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9B01EA-A6B0-EBB5-8B18-82CBFEA270FC}"/>
              </a:ext>
            </a:extLst>
          </p:cNvPr>
          <p:cNvSpPr>
            <a:spLocks noGrp="1"/>
          </p:cNvSpPr>
          <p:nvPr>
            <p:ph type="title"/>
          </p:nvPr>
        </p:nvSpPr>
        <p:spPr>
          <a:xfrm>
            <a:off x="1158864" y="102022"/>
            <a:ext cx="9779183" cy="1125071"/>
          </a:xfrm>
        </p:spPr>
        <p:txBody>
          <a:bodyPr/>
          <a:lstStyle/>
          <a:p>
            <a:r>
              <a:rPr lang="en-US" sz="5400" dirty="0"/>
              <a:t>Core Design Principles</a:t>
            </a:r>
          </a:p>
        </p:txBody>
      </p:sp>
      <p:sp>
        <p:nvSpPr>
          <p:cNvPr id="8" name="TextBox 7">
            <a:extLst>
              <a:ext uri="{FF2B5EF4-FFF2-40B4-BE49-F238E27FC236}">
                <a16:creationId xmlns:a16="http://schemas.microsoft.com/office/drawing/2014/main" id="{43F5B87A-BB69-E8B1-B2BE-04702882C380}"/>
              </a:ext>
            </a:extLst>
          </p:cNvPr>
          <p:cNvSpPr txBox="1"/>
          <p:nvPr/>
        </p:nvSpPr>
        <p:spPr>
          <a:xfrm>
            <a:off x="1675140" y="1648123"/>
            <a:ext cx="1897404" cy="954107"/>
          </a:xfrm>
          <a:prstGeom prst="rect">
            <a:avLst/>
          </a:prstGeom>
          <a:noFill/>
        </p:spPr>
        <p:txBody>
          <a:bodyPr wrap="square" rtlCol="0" anchor="ctr">
            <a:spAutoFit/>
          </a:bodyPr>
          <a:lstStyle/>
          <a:p>
            <a:r>
              <a:rPr lang="en-US" sz="2800" b="1" dirty="0">
                <a:latin typeface="Trebuchet MS" panose="020B0603020202020204" pitchFamily="34" charset="0"/>
              </a:rPr>
              <a:t>Plain Language</a:t>
            </a:r>
          </a:p>
        </p:txBody>
      </p:sp>
      <p:sp>
        <p:nvSpPr>
          <p:cNvPr id="12" name="TextBox 11">
            <a:extLst>
              <a:ext uri="{FF2B5EF4-FFF2-40B4-BE49-F238E27FC236}">
                <a16:creationId xmlns:a16="http://schemas.microsoft.com/office/drawing/2014/main" id="{78631654-9C9A-6226-B360-96A5E2DAE1DE}"/>
              </a:ext>
            </a:extLst>
          </p:cNvPr>
          <p:cNvSpPr txBox="1"/>
          <p:nvPr/>
        </p:nvSpPr>
        <p:spPr>
          <a:xfrm>
            <a:off x="1675140" y="3193388"/>
            <a:ext cx="1897404" cy="954107"/>
          </a:xfrm>
          <a:prstGeom prst="rect">
            <a:avLst/>
          </a:prstGeom>
          <a:noFill/>
        </p:spPr>
        <p:txBody>
          <a:bodyPr wrap="square" rtlCol="0" anchor="ctr">
            <a:spAutoFit/>
          </a:bodyPr>
          <a:lstStyle/>
          <a:p>
            <a:r>
              <a:rPr lang="en-US" sz="2800" b="1" dirty="0">
                <a:latin typeface="Trebuchet MS" panose="020B0603020202020204" pitchFamily="34" charset="0"/>
              </a:rPr>
              <a:t>Hierarchy &amp; Layout</a:t>
            </a:r>
          </a:p>
        </p:txBody>
      </p:sp>
      <p:sp>
        <p:nvSpPr>
          <p:cNvPr id="14" name="TextBox 13">
            <a:extLst>
              <a:ext uri="{FF2B5EF4-FFF2-40B4-BE49-F238E27FC236}">
                <a16:creationId xmlns:a16="http://schemas.microsoft.com/office/drawing/2014/main" id="{3CA1E4FF-D2F7-940E-51F3-B0A429F76C30}"/>
              </a:ext>
            </a:extLst>
          </p:cNvPr>
          <p:cNvSpPr txBox="1"/>
          <p:nvPr/>
        </p:nvSpPr>
        <p:spPr>
          <a:xfrm>
            <a:off x="5068246" y="1648123"/>
            <a:ext cx="2193825" cy="954107"/>
          </a:xfrm>
          <a:prstGeom prst="rect">
            <a:avLst/>
          </a:prstGeom>
          <a:noFill/>
        </p:spPr>
        <p:txBody>
          <a:bodyPr wrap="square" rtlCol="0" anchor="ctr">
            <a:spAutoFit/>
          </a:bodyPr>
          <a:lstStyle/>
          <a:p>
            <a:r>
              <a:rPr lang="en-US" sz="2800" b="1" dirty="0">
                <a:latin typeface="Trebuchet MS" panose="020B0603020202020204" pitchFamily="34" charset="0"/>
              </a:rPr>
              <a:t>Typography &amp; Color</a:t>
            </a:r>
          </a:p>
        </p:txBody>
      </p:sp>
      <p:sp>
        <p:nvSpPr>
          <p:cNvPr id="16" name="TextBox 15">
            <a:extLst>
              <a:ext uri="{FF2B5EF4-FFF2-40B4-BE49-F238E27FC236}">
                <a16:creationId xmlns:a16="http://schemas.microsoft.com/office/drawing/2014/main" id="{3F38E931-EBF2-EB5F-3D0D-3B2402FEF8D3}"/>
              </a:ext>
            </a:extLst>
          </p:cNvPr>
          <p:cNvSpPr txBox="1"/>
          <p:nvPr/>
        </p:nvSpPr>
        <p:spPr>
          <a:xfrm>
            <a:off x="5068247" y="2977944"/>
            <a:ext cx="1897404" cy="1384995"/>
          </a:xfrm>
          <a:prstGeom prst="rect">
            <a:avLst/>
          </a:prstGeom>
          <a:noFill/>
        </p:spPr>
        <p:txBody>
          <a:bodyPr wrap="square" rtlCol="0" anchor="ctr">
            <a:spAutoFit/>
          </a:bodyPr>
          <a:lstStyle/>
          <a:p>
            <a:r>
              <a:rPr lang="en-US" sz="2800" b="1" dirty="0">
                <a:latin typeface="Trebuchet MS" panose="020B0603020202020204" pitchFamily="34" charset="0"/>
              </a:rPr>
              <a:t>Images, graphics, and icons</a:t>
            </a:r>
          </a:p>
        </p:txBody>
      </p:sp>
      <p:sp>
        <p:nvSpPr>
          <p:cNvPr id="18" name="TextBox 17">
            <a:extLst>
              <a:ext uri="{FF2B5EF4-FFF2-40B4-BE49-F238E27FC236}">
                <a16:creationId xmlns:a16="http://schemas.microsoft.com/office/drawing/2014/main" id="{7460130F-52C4-1681-A88F-FB9A043833EE}"/>
              </a:ext>
            </a:extLst>
          </p:cNvPr>
          <p:cNvSpPr txBox="1"/>
          <p:nvPr/>
        </p:nvSpPr>
        <p:spPr>
          <a:xfrm>
            <a:off x="8757773" y="1432679"/>
            <a:ext cx="2008605" cy="1384995"/>
          </a:xfrm>
          <a:prstGeom prst="rect">
            <a:avLst/>
          </a:prstGeom>
          <a:noFill/>
        </p:spPr>
        <p:txBody>
          <a:bodyPr wrap="square" rtlCol="0" anchor="ctr">
            <a:spAutoFit/>
          </a:bodyPr>
          <a:lstStyle/>
          <a:p>
            <a:r>
              <a:rPr lang="en-US" sz="2800" b="1" dirty="0">
                <a:latin typeface="Trebuchet MS" panose="020B0603020202020204" pitchFamily="34" charset="0"/>
              </a:rPr>
              <a:t>Cultural &amp; Contextual Relevance</a:t>
            </a:r>
          </a:p>
        </p:txBody>
      </p:sp>
      <p:sp>
        <p:nvSpPr>
          <p:cNvPr id="20" name="TextBox 19">
            <a:extLst>
              <a:ext uri="{FF2B5EF4-FFF2-40B4-BE49-F238E27FC236}">
                <a16:creationId xmlns:a16="http://schemas.microsoft.com/office/drawing/2014/main" id="{92D084B5-F7F6-57AF-1831-0EBE6496B70B}"/>
              </a:ext>
            </a:extLst>
          </p:cNvPr>
          <p:cNvSpPr txBox="1"/>
          <p:nvPr/>
        </p:nvSpPr>
        <p:spPr>
          <a:xfrm>
            <a:off x="8757773" y="3408831"/>
            <a:ext cx="2516387" cy="523220"/>
          </a:xfrm>
          <a:prstGeom prst="rect">
            <a:avLst/>
          </a:prstGeom>
          <a:noFill/>
        </p:spPr>
        <p:txBody>
          <a:bodyPr wrap="square" rtlCol="0" anchor="ctr">
            <a:spAutoFit/>
          </a:bodyPr>
          <a:lstStyle/>
          <a:p>
            <a:r>
              <a:rPr lang="en-US" sz="2800" b="1" dirty="0">
                <a:latin typeface="Trebuchet MS" panose="020B0603020202020204" pitchFamily="34" charset="0"/>
              </a:rPr>
              <a:t>Accessibility</a:t>
            </a:r>
          </a:p>
        </p:txBody>
      </p:sp>
      <p:sp>
        <p:nvSpPr>
          <p:cNvPr id="22" name="TextBox 21">
            <a:extLst>
              <a:ext uri="{FF2B5EF4-FFF2-40B4-BE49-F238E27FC236}">
                <a16:creationId xmlns:a16="http://schemas.microsoft.com/office/drawing/2014/main" id="{E2850453-1197-B6E9-9022-7FF57A8BC856}"/>
              </a:ext>
            </a:extLst>
          </p:cNvPr>
          <p:cNvSpPr txBox="1"/>
          <p:nvPr/>
        </p:nvSpPr>
        <p:spPr>
          <a:xfrm>
            <a:off x="5068247" y="4954096"/>
            <a:ext cx="2251946" cy="523220"/>
          </a:xfrm>
          <a:prstGeom prst="rect">
            <a:avLst/>
          </a:prstGeom>
          <a:noFill/>
        </p:spPr>
        <p:txBody>
          <a:bodyPr wrap="square" rtlCol="0" anchor="ctr">
            <a:spAutoFit/>
          </a:bodyPr>
          <a:lstStyle/>
          <a:p>
            <a:r>
              <a:rPr lang="en-US" sz="2800" b="1" dirty="0">
                <a:latin typeface="Trebuchet MS" panose="020B0603020202020204" pitchFamily="34" charset="0"/>
              </a:rPr>
              <a:t>Consistency</a:t>
            </a:r>
          </a:p>
        </p:txBody>
      </p:sp>
      <p:grpSp>
        <p:nvGrpSpPr>
          <p:cNvPr id="3" name="Group 2">
            <a:extLst>
              <a:ext uri="{FF2B5EF4-FFF2-40B4-BE49-F238E27FC236}">
                <a16:creationId xmlns:a16="http://schemas.microsoft.com/office/drawing/2014/main" id="{01CA707F-188F-21F3-7986-F83E99EFA923}"/>
              </a:ext>
            </a:extLst>
          </p:cNvPr>
          <p:cNvGrpSpPr/>
          <p:nvPr/>
        </p:nvGrpSpPr>
        <p:grpSpPr>
          <a:xfrm>
            <a:off x="556483" y="1594909"/>
            <a:ext cx="1060534" cy="1060534"/>
            <a:chOff x="556483" y="1594909"/>
            <a:chExt cx="1060534" cy="1060534"/>
          </a:xfrm>
        </p:grpSpPr>
        <p:sp>
          <p:nvSpPr>
            <p:cNvPr id="7" name="Oval 6">
              <a:extLst>
                <a:ext uri="{FF2B5EF4-FFF2-40B4-BE49-F238E27FC236}">
                  <a16:creationId xmlns:a16="http://schemas.microsoft.com/office/drawing/2014/main" id="{2CA1B372-AFCA-54FF-ABF1-353E37AD8704}"/>
                </a:ext>
                <a:ext uri="{C183D7F6-B498-43B3-948B-1728B52AA6E4}">
                  <adec:decorative xmlns:adec="http://schemas.microsoft.com/office/drawing/2017/decorative" xmlns="" val="1"/>
                </a:ext>
              </a:extLst>
            </p:cNvPr>
            <p:cNvSpPr/>
            <p:nvPr/>
          </p:nvSpPr>
          <p:spPr>
            <a:xfrm>
              <a:off x="556483" y="1594909"/>
              <a:ext cx="1060534" cy="1060534"/>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sz="1200"/>
            </a:p>
          </p:txBody>
        </p:sp>
        <p:pic>
          <p:nvPicPr>
            <p:cNvPr id="33" name="Graphic 32" descr="Peace Gesture with solid fill">
              <a:extLst>
                <a:ext uri="{FF2B5EF4-FFF2-40B4-BE49-F238E27FC236}">
                  <a16:creationId xmlns:a16="http://schemas.microsoft.com/office/drawing/2014/main" id="{C404431C-D479-CE7A-DCED-5B9659A9A28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629550" y="1667976"/>
              <a:ext cx="914400" cy="914400"/>
            </a:xfrm>
            <a:prstGeom prst="rect">
              <a:avLst/>
            </a:prstGeom>
          </p:spPr>
        </p:pic>
      </p:grpSp>
      <p:grpSp>
        <p:nvGrpSpPr>
          <p:cNvPr id="9" name="Group 8">
            <a:extLst>
              <a:ext uri="{FF2B5EF4-FFF2-40B4-BE49-F238E27FC236}">
                <a16:creationId xmlns:a16="http://schemas.microsoft.com/office/drawing/2014/main" id="{7D62392C-74C7-10CC-96F9-2BF12AD37437}"/>
              </a:ext>
            </a:extLst>
          </p:cNvPr>
          <p:cNvGrpSpPr/>
          <p:nvPr/>
        </p:nvGrpSpPr>
        <p:grpSpPr>
          <a:xfrm>
            <a:off x="556483" y="3140174"/>
            <a:ext cx="1060534" cy="1060534"/>
            <a:chOff x="556483" y="3140174"/>
            <a:chExt cx="1060534" cy="1060534"/>
          </a:xfrm>
        </p:grpSpPr>
        <p:sp>
          <p:nvSpPr>
            <p:cNvPr id="11" name="Oval 10">
              <a:extLst>
                <a:ext uri="{FF2B5EF4-FFF2-40B4-BE49-F238E27FC236}">
                  <a16:creationId xmlns:a16="http://schemas.microsoft.com/office/drawing/2014/main" id="{5A3D56D2-0EC5-3712-1E3E-B812DEB855BE}"/>
                </a:ext>
                <a:ext uri="{C183D7F6-B498-43B3-948B-1728B52AA6E4}">
                  <adec:decorative xmlns:adec="http://schemas.microsoft.com/office/drawing/2017/decorative" xmlns="" val="1"/>
                </a:ext>
              </a:extLst>
            </p:cNvPr>
            <p:cNvSpPr/>
            <p:nvPr/>
          </p:nvSpPr>
          <p:spPr>
            <a:xfrm>
              <a:off x="556483" y="3140174"/>
              <a:ext cx="1060534" cy="1060534"/>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sz="1200"/>
            </a:p>
          </p:txBody>
        </p:sp>
        <p:pic>
          <p:nvPicPr>
            <p:cNvPr id="34" name="Graphic 33" descr="Architecture with solid fill">
              <a:extLst>
                <a:ext uri="{FF2B5EF4-FFF2-40B4-BE49-F238E27FC236}">
                  <a16:creationId xmlns:a16="http://schemas.microsoft.com/office/drawing/2014/main" id="{E9385410-51BA-32DB-2B5A-59785137A7F6}"/>
                </a:ext>
              </a:extLst>
            </p:cNvPr>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629550" y="3216862"/>
              <a:ext cx="914400" cy="914400"/>
            </a:xfrm>
            <a:prstGeom prst="rect">
              <a:avLst/>
            </a:prstGeom>
          </p:spPr>
        </p:pic>
      </p:grpSp>
      <p:grpSp>
        <p:nvGrpSpPr>
          <p:cNvPr id="24" name="Group 23">
            <a:extLst>
              <a:ext uri="{FF2B5EF4-FFF2-40B4-BE49-F238E27FC236}">
                <a16:creationId xmlns:a16="http://schemas.microsoft.com/office/drawing/2014/main" id="{1E630919-5C10-B169-F38E-7BCE1E207212}"/>
              </a:ext>
            </a:extLst>
          </p:cNvPr>
          <p:cNvGrpSpPr/>
          <p:nvPr/>
        </p:nvGrpSpPr>
        <p:grpSpPr>
          <a:xfrm>
            <a:off x="3949590" y="4685439"/>
            <a:ext cx="1060534" cy="1060534"/>
            <a:chOff x="3949590" y="4685439"/>
            <a:chExt cx="1060534" cy="1060534"/>
          </a:xfrm>
        </p:grpSpPr>
        <p:sp>
          <p:nvSpPr>
            <p:cNvPr id="21" name="Oval 20">
              <a:extLst>
                <a:ext uri="{FF2B5EF4-FFF2-40B4-BE49-F238E27FC236}">
                  <a16:creationId xmlns:a16="http://schemas.microsoft.com/office/drawing/2014/main" id="{4B122D4D-2C0C-9403-0B50-C6F1C51625D2}"/>
                </a:ext>
                <a:ext uri="{C183D7F6-B498-43B3-948B-1728B52AA6E4}">
                  <adec:decorative xmlns:adec="http://schemas.microsoft.com/office/drawing/2017/decorative" xmlns="" val="1"/>
                </a:ext>
              </a:extLst>
            </p:cNvPr>
            <p:cNvSpPr/>
            <p:nvPr/>
          </p:nvSpPr>
          <p:spPr>
            <a:xfrm>
              <a:off x="3949590" y="4685439"/>
              <a:ext cx="1060534" cy="1060534"/>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sz="1200"/>
            </a:p>
          </p:txBody>
        </p:sp>
        <p:pic>
          <p:nvPicPr>
            <p:cNvPr id="36" name="Graphic 35" descr="Repeat with solid fill">
              <a:extLst>
                <a:ext uri="{FF2B5EF4-FFF2-40B4-BE49-F238E27FC236}">
                  <a16:creationId xmlns:a16="http://schemas.microsoft.com/office/drawing/2014/main" id="{B8A764E1-27C8-810B-D6EE-7714A7F195C8}"/>
                </a:ext>
              </a:extLst>
            </p:cNvPr>
            <p:cNvPicPr>
              <a:picLocks noChangeAspect="1"/>
            </p:cNvPicPr>
            <p:nvPr/>
          </p:nvPicPr>
          <p:blipFill>
            <a:blip r:embed="rId6">
              <a:extLst>
                <a:ext uri="{96DAC541-7B7A-43D3-8B79-37D633B846F1}">
                  <asvg:svgBlip xmlns:asvg="http://schemas.microsoft.com/office/drawing/2016/SVG/main" xmlns="" r:embed="rId7"/>
                </a:ext>
              </a:extLst>
            </a:blip>
            <a:srcRect/>
            <a:stretch/>
          </p:blipFill>
          <p:spPr>
            <a:xfrm>
              <a:off x="4022657" y="4758506"/>
              <a:ext cx="914400" cy="914400"/>
            </a:xfrm>
            <a:prstGeom prst="rect">
              <a:avLst/>
            </a:prstGeom>
          </p:spPr>
        </p:pic>
      </p:grpSp>
      <p:grpSp>
        <p:nvGrpSpPr>
          <p:cNvPr id="5" name="Group 4">
            <a:extLst>
              <a:ext uri="{FF2B5EF4-FFF2-40B4-BE49-F238E27FC236}">
                <a16:creationId xmlns:a16="http://schemas.microsoft.com/office/drawing/2014/main" id="{5EB5B304-4338-316C-E6DA-07297300D00F}"/>
              </a:ext>
            </a:extLst>
          </p:cNvPr>
          <p:cNvGrpSpPr/>
          <p:nvPr/>
        </p:nvGrpSpPr>
        <p:grpSpPr>
          <a:xfrm>
            <a:off x="3949590" y="1594909"/>
            <a:ext cx="1060534" cy="1060534"/>
            <a:chOff x="3949590" y="1594909"/>
            <a:chExt cx="1060534" cy="1060534"/>
          </a:xfrm>
        </p:grpSpPr>
        <p:sp>
          <p:nvSpPr>
            <p:cNvPr id="13" name="Oval 12">
              <a:extLst>
                <a:ext uri="{FF2B5EF4-FFF2-40B4-BE49-F238E27FC236}">
                  <a16:creationId xmlns:a16="http://schemas.microsoft.com/office/drawing/2014/main" id="{8580D3E7-101C-4871-D864-D04F1C491604}"/>
                </a:ext>
                <a:ext uri="{C183D7F6-B498-43B3-948B-1728B52AA6E4}">
                  <adec:decorative xmlns:adec="http://schemas.microsoft.com/office/drawing/2017/decorative" xmlns="" val="1"/>
                </a:ext>
              </a:extLst>
            </p:cNvPr>
            <p:cNvSpPr/>
            <p:nvPr/>
          </p:nvSpPr>
          <p:spPr>
            <a:xfrm>
              <a:off x="3949590" y="1594909"/>
              <a:ext cx="1060534" cy="1060534"/>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sz="1200"/>
            </a:p>
          </p:txBody>
        </p:sp>
        <p:pic>
          <p:nvPicPr>
            <p:cNvPr id="37" name="Graphic 36" descr="Palette with solid fill">
              <a:extLst>
                <a:ext uri="{FF2B5EF4-FFF2-40B4-BE49-F238E27FC236}">
                  <a16:creationId xmlns:a16="http://schemas.microsoft.com/office/drawing/2014/main" id="{D15C310A-7406-006E-505D-73DFA88F6629}"/>
                </a:ext>
              </a:extLst>
            </p:cNvPr>
            <p:cNvPicPr>
              <a:picLocks noChangeAspect="1"/>
            </p:cNvPicPr>
            <p:nvPr/>
          </p:nvPicPr>
          <p:blipFill>
            <a:blip r:embed="rId8">
              <a:extLst>
                <a:ext uri="{96DAC541-7B7A-43D3-8B79-37D633B846F1}">
                  <asvg:svgBlip xmlns:asvg="http://schemas.microsoft.com/office/drawing/2016/SVG/main" xmlns="" r:embed="rId9"/>
                </a:ext>
              </a:extLst>
            </a:blip>
            <a:srcRect/>
            <a:stretch/>
          </p:blipFill>
          <p:spPr>
            <a:xfrm>
              <a:off x="4017789" y="1667976"/>
              <a:ext cx="914400" cy="914400"/>
            </a:xfrm>
            <a:prstGeom prst="rect">
              <a:avLst/>
            </a:prstGeom>
          </p:spPr>
        </p:pic>
      </p:grpSp>
      <p:grpSp>
        <p:nvGrpSpPr>
          <p:cNvPr id="10" name="Group 9">
            <a:extLst>
              <a:ext uri="{FF2B5EF4-FFF2-40B4-BE49-F238E27FC236}">
                <a16:creationId xmlns:a16="http://schemas.microsoft.com/office/drawing/2014/main" id="{1CFBE8EC-3401-9CC3-133D-264E5FADB3FE}"/>
              </a:ext>
            </a:extLst>
          </p:cNvPr>
          <p:cNvGrpSpPr/>
          <p:nvPr/>
        </p:nvGrpSpPr>
        <p:grpSpPr>
          <a:xfrm>
            <a:off x="3949590" y="3140174"/>
            <a:ext cx="1060534" cy="1060534"/>
            <a:chOff x="3949590" y="3140174"/>
            <a:chExt cx="1060534" cy="1060534"/>
          </a:xfrm>
        </p:grpSpPr>
        <p:sp>
          <p:nvSpPr>
            <p:cNvPr id="15" name="Oval 14">
              <a:extLst>
                <a:ext uri="{FF2B5EF4-FFF2-40B4-BE49-F238E27FC236}">
                  <a16:creationId xmlns:a16="http://schemas.microsoft.com/office/drawing/2014/main" id="{392555E6-19F8-5871-3298-C5346F630033}"/>
                </a:ext>
                <a:ext uri="{C183D7F6-B498-43B3-948B-1728B52AA6E4}">
                  <adec:decorative xmlns:adec="http://schemas.microsoft.com/office/drawing/2017/decorative" xmlns="" val="1"/>
                </a:ext>
              </a:extLst>
            </p:cNvPr>
            <p:cNvSpPr/>
            <p:nvPr/>
          </p:nvSpPr>
          <p:spPr>
            <a:xfrm>
              <a:off x="3949590" y="3140174"/>
              <a:ext cx="1060534" cy="1060534"/>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sz="1200"/>
            </a:p>
          </p:txBody>
        </p:sp>
        <p:pic>
          <p:nvPicPr>
            <p:cNvPr id="38" name="Graphic 37" descr="Images with solid fill">
              <a:extLst>
                <a:ext uri="{FF2B5EF4-FFF2-40B4-BE49-F238E27FC236}">
                  <a16:creationId xmlns:a16="http://schemas.microsoft.com/office/drawing/2014/main" id="{CDABF892-FF53-293A-E95A-3A1F9EE6F897}"/>
                </a:ext>
              </a:extLst>
            </p:cNvPr>
            <p:cNvPicPr>
              <a:picLocks noChangeAspect="1"/>
            </p:cNvPicPr>
            <p:nvPr/>
          </p:nvPicPr>
          <p:blipFill>
            <a:blip r:embed="rId10">
              <a:extLst>
                <a:ext uri="{96DAC541-7B7A-43D3-8B79-37D633B846F1}">
                  <asvg:svgBlip xmlns:asvg="http://schemas.microsoft.com/office/drawing/2016/SVG/main" xmlns="" r:embed="rId11"/>
                </a:ext>
              </a:extLst>
            </a:blip>
            <a:srcRect/>
            <a:stretch/>
          </p:blipFill>
          <p:spPr>
            <a:xfrm>
              <a:off x="4017789" y="3214654"/>
              <a:ext cx="914400" cy="914400"/>
            </a:xfrm>
            <a:prstGeom prst="rect">
              <a:avLst/>
            </a:prstGeom>
          </p:spPr>
        </p:pic>
      </p:grpSp>
      <p:grpSp>
        <p:nvGrpSpPr>
          <p:cNvPr id="6" name="Group 5">
            <a:extLst>
              <a:ext uri="{FF2B5EF4-FFF2-40B4-BE49-F238E27FC236}">
                <a16:creationId xmlns:a16="http://schemas.microsoft.com/office/drawing/2014/main" id="{97518959-9DC1-383D-0013-7918C7F52933}"/>
              </a:ext>
            </a:extLst>
          </p:cNvPr>
          <p:cNvGrpSpPr/>
          <p:nvPr/>
        </p:nvGrpSpPr>
        <p:grpSpPr>
          <a:xfrm>
            <a:off x="7639117" y="1594909"/>
            <a:ext cx="1060534" cy="1060534"/>
            <a:chOff x="7639117" y="1594909"/>
            <a:chExt cx="1060534" cy="1060534"/>
          </a:xfrm>
        </p:grpSpPr>
        <p:sp>
          <p:nvSpPr>
            <p:cNvPr id="17" name="Oval 16">
              <a:extLst>
                <a:ext uri="{FF2B5EF4-FFF2-40B4-BE49-F238E27FC236}">
                  <a16:creationId xmlns:a16="http://schemas.microsoft.com/office/drawing/2014/main" id="{E23473F8-4921-E91D-9664-99A67089D30D}"/>
                </a:ext>
                <a:ext uri="{C183D7F6-B498-43B3-948B-1728B52AA6E4}">
                  <adec:decorative xmlns:adec="http://schemas.microsoft.com/office/drawing/2017/decorative" xmlns="" val="1"/>
                </a:ext>
              </a:extLst>
            </p:cNvPr>
            <p:cNvSpPr/>
            <p:nvPr/>
          </p:nvSpPr>
          <p:spPr>
            <a:xfrm>
              <a:off x="7639117" y="1594909"/>
              <a:ext cx="1060534" cy="1060534"/>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sz="1200"/>
            </a:p>
          </p:txBody>
        </p:sp>
        <p:pic>
          <p:nvPicPr>
            <p:cNvPr id="39" name="Graphic 38" descr="Flip Flops with solid fill">
              <a:extLst>
                <a:ext uri="{FF2B5EF4-FFF2-40B4-BE49-F238E27FC236}">
                  <a16:creationId xmlns:a16="http://schemas.microsoft.com/office/drawing/2014/main" id="{780C329C-D08D-0806-32E9-DF10A59F0F87}"/>
                </a:ext>
              </a:extLst>
            </p:cNvPr>
            <p:cNvPicPr>
              <a:picLocks noChangeAspect="1"/>
            </p:cNvPicPr>
            <p:nvPr/>
          </p:nvPicPr>
          <p:blipFill>
            <a:blip r:embed="rId12">
              <a:extLst>
                <a:ext uri="{96DAC541-7B7A-43D3-8B79-37D633B846F1}">
                  <asvg:svgBlip xmlns:asvg="http://schemas.microsoft.com/office/drawing/2016/SVG/main" xmlns="" r:embed="rId13"/>
                </a:ext>
              </a:extLst>
            </a:blip>
            <a:srcRect/>
            <a:stretch/>
          </p:blipFill>
          <p:spPr>
            <a:xfrm>
              <a:off x="7692282" y="1667976"/>
              <a:ext cx="914400" cy="914400"/>
            </a:xfrm>
            <a:prstGeom prst="rect">
              <a:avLst/>
            </a:prstGeom>
          </p:spPr>
        </p:pic>
      </p:grpSp>
      <p:grpSp>
        <p:nvGrpSpPr>
          <p:cNvPr id="23" name="Group 22">
            <a:extLst>
              <a:ext uri="{FF2B5EF4-FFF2-40B4-BE49-F238E27FC236}">
                <a16:creationId xmlns:a16="http://schemas.microsoft.com/office/drawing/2014/main" id="{20362ADA-55C0-E9A9-EB09-E6D413D95465}"/>
              </a:ext>
            </a:extLst>
          </p:cNvPr>
          <p:cNvGrpSpPr/>
          <p:nvPr/>
        </p:nvGrpSpPr>
        <p:grpSpPr>
          <a:xfrm>
            <a:off x="7639117" y="3140174"/>
            <a:ext cx="1060534" cy="1060534"/>
            <a:chOff x="7639117" y="3140174"/>
            <a:chExt cx="1060534" cy="1060534"/>
          </a:xfrm>
        </p:grpSpPr>
        <p:sp>
          <p:nvSpPr>
            <p:cNvPr id="19" name="Oval 18">
              <a:extLst>
                <a:ext uri="{FF2B5EF4-FFF2-40B4-BE49-F238E27FC236}">
                  <a16:creationId xmlns:a16="http://schemas.microsoft.com/office/drawing/2014/main" id="{48A05F86-20F7-6FA2-6ACA-37EC5A7E573B}"/>
                </a:ext>
                <a:ext uri="{C183D7F6-B498-43B3-948B-1728B52AA6E4}">
                  <adec:decorative xmlns:adec="http://schemas.microsoft.com/office/drawing/2017/decorative" xmlns="" val="1"/>
                </a:ext>
              </a:extLst>
            </p:cNvPr>
            <p:cNvSpPr/>
            <p:nvPr/>
          </p:nvSpPr>
          <p:spPr>
            <a:xfrm>
              <a:off x="7639117" y="3140174"/>
              <a:ext cx="1060534" cy="1060534"/>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sz="1200"/>
            </a:p>
          </p:txBody>
        </p:sp>
        <p:pic>
          <p:nvPicPr>
            <p:cNvPr id="40" name="Graphic 39" descr="Wheelchair with solid fill">
              <a:extLst>
                <a:ext uri="{FF2B5EF4-FFF2-40B4-BE49-F238E27FC236}">
                  <a16:creationId xmlns:a16="http://schemas.microsoft.com/office/drawing/2014/main" id="{D9998088-9E00-E812-73D2-FB081895FBB3}"/>
                </a:ext>
              </a:extLst>
            </p:cNvPr>
            <p:cNvPicPr>
              <a:picLocks noChangeAspect="1"/>
            </p:cNvPicPr>
            <p:nvPr/>
          </p:nvPicPr>
          <p:blipFill>
            <a:blip r:embed="rId14">
              <a:extLst>
                <a:ext uri="{96DAC541-7B7A-43D3-8B79-37D633B846F1}">
                  <asvg:svgBlip xmlns:asvg="http://schemas.microsoft.com/office/drawing/2016/SVG/main" xmlns="" r:embed="rId15"/>
                </a:ext>
              </a:extLst>
            </a:blip>
            <a:srcRect/>
            <a:stretch/>
          </p:blipFill>
          <p:spPr>
            <a:xfrm>
              <a:off x="7692282" y="3216862"/>
              <a:ext cx="914400" cy="914400"/>
            </a:xfrm>
            <a:prstGeom prst="rect">
              <a:avLst/>
            </a:prstGeom>
          </p:spPr>
        </p:pic>
      </p:grpSp>
      <p:sp>
        <p:nvSpPr>
          <p:cNvPr id="4" name="Slide Number Placeholder 3">
            <a:extLst>
              <a:ext uri="{FF2B5EF4-FFF2-40B4-BE49-F238E27FC236}">
                <a16:creationId xmlns:a16="http://schemas.microsoft.com/office/drawing/2014/main" id="{AABFC7CF-A626-E9FD-0BF9-5B47D7FFF0CD}"/>
              </a:ext>
            </a:extLst>
          </p:cNvPr>
          <p:cNvSpPr>
            <a:spLocks noGrp="1"/>
          </p:cNvSpPr>
          <p:nvPr>
            <p:ph type="sldNum" sz="quarter" idx="4"/>
          </p:nvPr>
        </p:nvSpPr>
        <p:spPr/>
        <p:txBody>
          <a:bodyPr/>
          <a:lstStyle/>
          <a:p>
            <a:fld id="{294A09A9-5501-47C1-A89A-A340965A2BE2}" type="slidenum">
              <a:rPr lang="en-US" smtClean="0"/>
              <a:pPr/>
              <a:t>29</a:t>
            </a:fld>
            <a:endParaRPr lang="en-US" dirty="0"/>
          </a:p>
        </p:txBody>
      </p:sp>
    </p:spTree>
    <p:extLst>
      <p:ext uri="{BB962C8B-B14F-4D97-AF65-F5344CB8AC3E}">
        <p14:creationId xmlns:p14="http://schemas.microsoft.com/office/powerpoint/2010/main" val="1436978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9019-BD8C-4C30-3829-8B2F39009A25}"/>
              </a:ext>
            </a:extLst>
          </p:cNvPr>
          <p:cNvSpPr>
            <a:spLocks noGrp="1"/>
          </p:cNvSpPr>
          <p:nvPr>
            <p:ph type="title"/>
          </p:nvPr>
        </p:nvSpPr>
        <p:spPr>
          <a:xfrm>
            <a:off x="1158864" y="102021"/>
            <a:ext cx="9779183" cy="1744415"/>
          </a:xfrm>
        </p:spPr>
        <p:txBody>
          <a:bodyPr/>
          <a:lstStyle/>
          <a:p>
            <a:r>
              <a:rPr lang="en-US" dirty="0"/>
              <a:t>Workshop Objectives</a:t>
            </a:r>
          </a:p>
        </p:txBody>
      </p:sp>
      <p:grpSp>
        <p:nvGrpSpPr>
          <p:cNvPr id="3" name="Group 2">
            <a:extLst>
              <a:ext uri="{FF2B5EF4-FFF2-40B4-BE49-F238E27FC236}">
                <a16:creationId xmlns:a16="http://schemas.microsoft.com/office/drawing/2014/main" id="{926CB196-4099-E669-A47E-EC07262437A9}"/>
              </a:ext>
            </a:extLst>
          </p:cNvPr>
          <p:cNvGrpSpPr/>
          <p:nvPr/>
        </p:nvGrpSpPr>
        <p:grpSpPr>
          <a:xfrm>
            <a:off x="859899" y="2194105"/>
            <a:ext cx="1702718" cy="1608719"/>
            <a:chOff x="859899" y="2194105"/>
            <a:chExt cx="1702718" cy="1608719"/>
          </a:xfrm>
        </p:grpSpPr>
        <p:sp>
          <p:nvSpPr>
            <p:cNvPr id="44" name="Oval 43">
              <a:extLst>
                <a:ext uri="{FF2B5EF4-FFF2-40B4-BE49-F238E27FC236}">
                  <a16:creationId xmlns:a16="http://schemas.microsoft.com/office/drawing/2014/main" id="{4F05F3D5-5B50-71ED-A70D-052BF5CFBD24}"/>
                </a:ext>
                <a:ext uri="{C183D7F6-B498-43B3-948B-1728B52AA6E4}">
                  <adec:decorative xmlns:adec="http://schemas.microsoft.com/office/drawing/2017/decorative" xmlns="" val="1"/>
                </a:ext>
              </a:extLst>
            </p:cNvPr>
            <p:cNvSpPr/>
            <p:nvPr/>
          </p:nvSpPr>
          <p:spPr>
            <a:xfrm>
              <a:off x="953898" y="2194105"/>
              <a:ext cx="1608719" cy="1608719"/>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grpSp>
          <p:nvGrpSpPr>
            <p:cNvPr id="75" name="Group 74">
              <a:extLst>
                <a:ext uri="{FF2B5EF4-FFF2-40B4-BE49-F238E27FC236}">
                  <a16:creationId xmlns:a16="http://schemas.microsoft.com/office/drawing/2014/main" id="{9BFDF558-F961-A116-23E2-0FACA65B7140}"/>
                </a:ext>
                <a:ext uri="{C183D7F6-B498-43B3-948B-1728B52AA6E4}">
                  <adec:decorative xmlns:adec="http://schemas.microsoft.com/office/drawing/2017/decorative" xmlns="" val="1"/>
                </a:ext>
              </a:extLst>
            </p:cNvPr>
            <p:cNvGrpSpPr/>
            <p:nvPr/>
          </p:nvGrpSpPr>
          <p:grpSpPr>
            <a:xfrm>
              <a:off x="1774299" y="3028993"/>
              <a:ext cx="651510" cy="628188"/>
              <a:chOff x="9615487" y="3339306"/>
              <a:chExt cx="723900" cy="723900"/>
            </a:xfrm>
          </p:grpSpPr>
          <p:sp>
            <p:nvSpPr>
              <p:cNvPr id="73" name="Freeform: Shape 72">
                <a:extLst>
                  <a:ext uri="{FF2B5EF4-FFF2-40B4-BE49-F238E27FC236}">
                    <a16:creationId xmlns:a16="http://schemas.microsoft.com/office/drawing/2014/main" id="{424273BD-F8E0-8ACD-F5AB-3496400FED93}"/>
                  </a:ext>
                </a:extLst>
              </p:cNvPr>
              <p:cNvSpPr/>
              <p:nvPr/>
            </p:nvSpPr>
            <p:spPr>
              <a:xfrm>
                <a:off x="9615487" y="3339306"/>
                <a:ext cx="723900" cy="723900"/>
              </a:xfrm>
              <a:custGeom>
                <a:avLst/>
                <a:gdLst>
                  <a:gd name="connsiteX0" fmla="*/ 361950 w 723900"/>
                  <a:gd name="connsiteY0" fmla="*/ 57150 h 723900"/>
                  <a:gd name="connsiteX1" fmla="*/ 57150 w 723900"/>
                  <a:gd name="connsiteY1" fmla="*/ 361950 h 723900"/>
                  <a:gd name="connsiteX2" fmla="*/ 361950 w 723900"/>
                  <a:gd name="connsiteY2" fmla="*/ 666750 h 723900"/>
                  <a:gd name="connsiteX3" fmla="*/ 666750 w 723900"/>
                  <a:gd name="connsiteY3" fmla="*/ 361950 h 723900"/>
                  <a:gd name="connsiteX4" fmla="*/ 361950 w 723900"/>
                  <a:gd name="connsiteY4" fmla="*/ 57150 h 723900"/>
                  <a:gd name="connsiteX5" fmla="*/ 361950 w 723900"/>
                  <a:gd name="connsiteY5" fmla="*/ 723900 h 723900"/>
                  <a:gd name="connsiteX6" fmla="*/ 0 w 723900"/>
                  <a:gd name="connsiteY6" fmla="*/ 361950 h 723900"/>
                  <a:gd name="connsiteX7" fmla="*/ 361950 w 723900"/>
                  <a:gd name="connsiteY7" fmla="*/ 0 h 723900"/>
                  <a:gd name="connsiteX8" fmla="*/ 723900 w 723900"/>
                  <a:gd name="connsiteY8" fmla="*/ 361950 h 723900"/>
                  <a:gd name="connsiteX9" fmla="*/ 361950 w 723900"/>
                  <a:gd name="connsiteY9" fmla="*/ 72390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3900" h="723900">
                    <a:moveTo>
                      <a:pt x="361950" y="57150"/>
                    </a:moveTo>
                    <a:cubicBezTo>
                      <a:pt x="193358" y="57150"/>
                      <a:pt x="57150" y="193358"/>
                      <a:pt x="57150" y="361950"/>
                    </a:cubicBezTo>
                    <a:cubicBezTo>
                      <a:pt x="57150" y="530543"/>
                      <a:pt x="193358" y="666750"/>
                      <a:pt x="361950" y="666750"/>
                    </a:cubicBezTo>
                    <a:cubicBezTo>
                      <a:pt x="530543" y="666750"/>
                      <a:pt x="666750" y="530543"/>
                      <a:pt x="666750" y="361950"/>
                    </a:cubicBezTo>
                    <a:cubicBezTo>
                      <a:pt x="666750" y="193358"/>
                      <a:pt x="530543" y="57150"/>
                      <a:pt x="361950" y="57150"/>
                    </a:cubicBezTo>
                    <a:close/>
                    <a:moveTo>
                      <a:pt x="361950" y="723900"/>
                    </a:moveTo>
                    <a:cubicBezTo>
                      <a:pt x="161925" y="723900"/>
                      <a:pt x="0" y="561975"/>
                      <a:pt x="0" y="361950"/>
                    </a:cubicBezTo>
                    <a:cubicBezTo>
                      <a:pt x="0" y="161925"/>
                      <a:pt x="161925" y="0"/>
                      <a:pt x="361950" y="0"/>
                    </a:cubicBezTo>
                    <a:cubicBezTo>
                      <a:pt x="561975" y="0"/>
                      <a:pt x="723900" y="161925"/>
                      <a:pt x="723900" y="361950"/>
                    </a:cubicBezTo>
                    <a:cubicBezTo>
                      <a:pt x="723900" y="561975"/>
                      <a:pt x="561975" y="723900"/>
                      <a:pt x="361950" y="723900"/>
                    </a:cubicBezTo>
                    <a:close/>
                  </a:path>
                </a:pathLst>
              </a:custGeom>
              <a:solidFill>
                <a:srgbClr val="000000"/>
              </a:solid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FD23D62E-9693-4CFC-86BC-D7968C39909F}"/>
                  </a:ext>
                </a:extLst>
              </p:cNvPr>
              <p:cNvSpPr/>
              <p:nvPr/>
            </p:nvSpPr>
            <p:spPr>
              <a:xfrm>
                <a:off x="9748837" y="3472656"/>
                <a:ext cx="457200" cy="457200"/>
              </a:xfrm>
              <a:custGeom>
                <a:avLst/>
                <a:gdLst>
                  <a:gd name="connsiteX0" fmla="*/ 419100 w 457200"/>
                  <a:gd name="connsiteY0" fmla="*/ 152400 h 457200"/>
                  <a:gd name="connsiteX1" fmla="*/ 304800 w 457200"/>
                  <a:gd name="connsiteY1" fmla="*/ 152400 h 457200"/>
                  <a:gd name="connsiteX2" fmla="*/ 304800 w 457200"/>
                  <a:gd name="connsiteY2" fmla="*/ 38100 h 457200"/>
                  <a:gd name="connsiteX3" fmla="*/ 266700 w 457200"/>
                  <a:gd name="connsiteY3" fmla="*/ 0 h 457200"/>
                  <a:gd name="connsiteX4" fmla="*/ 190500 w 457200"/>
                  <a:gd name="connsiteY4" fmla="*/ 0 h 457200"/>
                  <a:gd name="connsiteX5" fmla="*/ 152400 w 457200"/>
                  <a:gd name="connsiteY5" fmla="*/ 38100 h 457200"/>
                  <a:gd name="connsiteX6" fmla="*/ 152400 w 457200"/>
                  <a:gd name="connsiteY6" fmla="*/ 152400 h 457200"/>
                  <a:gd name="connsiteX7" fmla="*/ 38100 w 457200"/>
                  <a:gd name="connsiteY7" fmla="*/ 152400 h 457200"/>
                  <a:gd name="connsiteX8" fmla="*/ 0 w 457200"/>
                  <a:gd name="connsiteY8" fmla="*/ 190500 h 457200"/>
                  <a:gd name="connsiteX9" fmla="*/ 0 w 457200"/>
                  <a:gd name="connsiteY9" fmla="*/ 266700 h 457200"/>
                  <a:gd name="connsiteX10" fmla="*/ 38100 w 457200"/>
                  <a:gd name="connsiteY10" fmla="*/ 304800 h 457200"/>
                  <a:gd name="connsiteX11" fmla="*/ 152400 w 457200"/>
                  <a:gd name="connsiteY11" fmla="*/ 304800 h 457200"/>
                  <a:gd name="connsiteX12" fmla="*/ 152400 w 457200"/>
                  <a:gd name="connsiteY12" fmla="*/ 419100 h 457200"/>
                  <a:gd name="connsiteX13" fmla="*/ 190500 w 457200"/>
                  <a:gd name="connsiteY13" fmla="*/ 457200 h 457200"/>
                  <a:gd name="connsiteX14" fmla="*/ 266700 w 457200"/>
                  <a:gd name="connsiteY14" fmla="*/ 457200 h 457200"/>
                  <a:gd name="connsiteX15" fmla="*/ 304800 w 457200"/>
                  <a:gd name="connsiteY15" fmla="*/ 419100 h 457200"/>
                  <a:gd name="connsiteX16" fmla="*/ 304800 w 457200"/>
                  <a:gd name="connsiteY16" fmla="*/ 304800 h 457200"/>
                  <a:gd name="connsiteX17" fmla="*/ 419100 w 457200"/>
                  <a:gd name="connsiteY17" fmla="*/ 304800 h 457200"/>
                  <a:gd name="connsiteX18" fmla="*/ 457200 w 457200"/>
                  <a:gd name="connsiteY18" fmla="*/ 266700 h 457200"/>
                  <a:gd name="connsiteX19" fmla="*/ 457200 w 457200"/>
                  <a:gd name="connsiteY19" fmla="*/ 190500 h 457200"/>
                  <a:gd name="connsiteX20" fmla="*/ 419100 w 457200"/>
                  <a:gd name="connsiteY20" fmla="*/ 1524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7200" h="457200">
                    <a:moveTo>
                      <a:pt x="419100" y="152400"/>
                    </a:moveTo>
                    <a:lnTo>
                      <a:pt x="304800" y="152400"/>
                    </a:lnTo>
                    <a:lnTo>
                      <a:pt x="304800" y="38100"/>
                    </a:lnTo>
                    <a:cubicBezTo>
                      <a:pt x="304800" y="17145"/>
                      <a:pt x="287655" y="0"/>
                      <a:pt x="266700" y="0"/>
                    </a:cubicBezTo>
                    <a:lnTo>
                      <a:pt x="190500" y="0"/>
                    </a:lnTo>
                    <a:cubicBezTo>
                      <a:pt x="169545" y="0"/>
                      <a:pt x="152400" y="17145"/>
                      <a:pt x="152400" y="38100"/>
                    </a:cubicBezTo>
                    <a:lnTo>
                      <a:pt x="152400" y="152400"/>
                    </a:lnTo>
                    <a:lnTo>
                      <a:pt x="38100" y="152400"/>
                    </a:lnTo>
                    <a:cubicBezTo>
                      <a:pt x="17145" y="152400"/>
                      <a:pt x="0" y="169545"/>
                      <a:pt x="0" y="190500"/>
                    </a:cubicBezTo>
                    <a:lnTo>
                      <a:pt x="0" y="266700"/>
                    </a:lnTo>
                    <a:cubicBezTo>
                      <a:pt x="0" y="287655"/>
                      <a:pt x="17145" y="304800"/>
                      <a:pt x="38100" y="304800"/>
                    </a:cubicBezTo>
                    <a:lnTo>
                      <a:pt x="152400" y="304800"/>
                    </a:lnTo>
                    <a:lnTo>
                      <a:pt x="152400" y="419100"/>
                    </a:lnTo>
                    <a:cubicBezTo>
                      <a:pt x="152400" y="440055"/>
                      <a:pt x="169545" y="457200"/>
                      <a:pt x="190500" y="457200"/>
                    </a:cubicBezTo>
                    <a:lnTo>
                      <a:pt x="266700" y="457200"/>
                    </a:lnTo>
                    <a:cubicBezTo>
                      <a:pt x="287655" y="457200"/>
                      <a:pt x="304800" y="440055"/>
                      <a:pt x="304800" y="419100"/>
                    </a:cubicBezTo>
                    <a:lnTo>
                      <a:pt x="304800" y="304800"/>
                    </a:lnTo>
                    <a:lnTo>
                      <a:pt x="419100" y="304800"/>
                    </a:lnTo>
                    <a:cubicBezTo>
                      <a:pt x="440055" y="304800"/>
                      <a:pt x="457200" y="287655"/>
                      <a:pt x="457200" y="266700"/>
                    </a:cubicBezTo>
                    <a:lnTo>
                      <a:pt x="457200" y="190500"/>
                    </a:lnTo>
                    <a:cubicBezTo>
                      <a:pt x="457200" y="169545"/>
                      <a:pt x="440055" y="152400"/>
                      <a:pt x="419100" y="152400"/>
                    </a:cubicBezTo>
                    <a:close/>
                  </a:path>
                </a:pathLst>
              </a:custGeom>
              <a:solidFill>
                <a:srgbClr val="000000"/>
              </a:solidFill>
              <a:ln w="9525" cap="flat">
                <a:noFill/>
                <a:prstDash val="solid"/>
                <a:miter/>
              </a:ln>
            </p:spPr>
            <p:txBody>
              <a:bodyPr rtlCol="0" anchor="ctr"/>
              <a:lstStyle/>
              <a:p>
                <a:endParaRPr lang="en-US"/>
              </a:p>
            </p:txBody>
          </p:sp>
        </p:grpSp>
        <p:pic>
          <p:nvPicPr>
            <p:cNvPr id="80" name="Graphic 79" descr="Blueprint with solid fill">
              <a:extLst>
                <a:ext uri="{FF2B5EF4-FFF2-40B4-BE49-F238E27FC236}">
                  <a16:creationId xmlns:a16="http://schemas.microsoft.com/office/drawing/2014/main" id="{FC49B05F-8948-CEDA-F05D-109ABC45A36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59899" y="2282413"/>
              <a:ext cx="914400" cy="914400"/>
            </a:xfrm>
            <a:prstGeom prst="rect">
              <a:avLst/>
            </a:prstGeom>
          </p:spPr>
        </p:pic>
      </p:grpSp>
      <p:sp>
        <p:nvSpPr>
          <p:cNvPr id="8" name="TextBox 7">
            <a:extLst>
              <a:ext uri="{FF2B5EF4-FFF2-40B4-BE49-F238E27FC236}">
                <a16:creationId xmlns:a16="http://schemas.microsoft.com/office/drawing/2014/main" id="{E7B3A9D0-88F0-AE2D-EEE3-690148E05114}"/>
              </a:ext>
            </a:extLst>
          </p:cNvPr>
          <p:cNvSpPr txBox="1"/>
          <p:nvPr/>
        </p:nvSpPr>
        <p:spPr>
          <a:xfrm>
            <a:off x="859899" y="3961980"/>
            <a:ext cx="2762071" cy="1569660"/>
          </a:xfrm>
          <a:prstGeom prst="rect">
            <a:avLst/>
          </a:prstGeom>
          <a:noFill/>
        </p:spPr>
        <p:txBody>
          <a:bodyPr wrap="square" rtlCol="0" anchor="ctr">
            <a:spAutoFit/>
          </a:bodyPr>
          <a:lstStyle/>
          <a:p>
            <a:r>
              <a:rPr lang="en-US" sz="2400" b="1" dirty="0">
                <a:latin typeface="Trebuchet MS" panose="020B0603020202020204" pitchFamily="34" charset="0"/>
              </a:rPr>
              <a:t>Understand how visual design supports health literacy.</a:t>
            </a:r>
          </a:p>
        </p:txBody>
      </p:sp>
      <p:grpSp>
        <p:nvGrpSpPr>
          <p:cNvPr id="6" name="Group 5">
            <a:extLst>
              <a:ext uri="{FF2B5EF4-FFF2-40B4-BE49-F238E27FC236}">
                <a16:creationId xmlns:a16="http://schemas.microsoft.com/office/drawing/2014/main" id="{DAA83DC3-8E11-DB44-16CA-6C20125D4D2F}"/>
              </a:ext>
            </a:extLst>
          </p:cNvPr>
          <p:cNvGrpSpPr/>
          <p:nvPr/>
        </p:nvGrpSpPr>
        <p:grpSpPr>
          <a:xfrm>
            <a:off x="4522323" y="2194105"/>
            <a:ext cx="1702718" cy="1608719"/>
            <a:chOff x="4522323" y="2194105"/>
            <a:chExt cx="1702718" cy="1608719"/>
          </a:xfrm>
        </p:grpSpPr>
        <p:sp>
          <p:nvSpPr>
            <p:cNvPr id="81" name="Oval 80">
              <a:extLst>
                <a:ext uri="{FF2B5EF4-FFF2-40B4-BE49-F238E27FC236}">
                  <a16:creationId xmlns:a16="http://schemas.microsoft.com/office/drawing/2014/main" id="{0B271BEA-5A98-9601-ECDE-EF8BA5337558}"/>
                </a:ext>
                <a:ext uri="{C183D7F6-B498-43B3-948B-1728B52AA6E4}">
                  <adec:decorative xmlns:adec="http://schemas.microsoft.com/office/drawing/2017/decorative" xmlns="" val="1"/>
                </a:ext>
              </a:extLst>
            </p:cNvPr>
            <p:cNvSpPr/>
            <p:nvPr/>
          </p:nvSpPr>
          <p:spPr>
            <a:xfrm>
              <a:off x="4616322" y="2194105"/>
              <a:ext cx="1608719" cy="1608719"/>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5" name="Graphic 4" descr="Playbook with solid fill">
              <a:extLst>
                <a:ext uri="{FF2B5EF4-FFF2-40B4-BE49-F238E27FC236}">
                  <a16:creationId xmlns:a16="http://schemas.microsoft.com/office/drawing/2014/main" id="{813EFB6C-02AB-B986-B329-3653B147ACA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522323" y="2282413"/>
              <a:ext cx="914400" cy="914400"/>
            </a:xfrm>
            <a:prstGeom prst="rect">
              <a:avLst/>
            </a:prstGeom>
          </p:spPr>
        </p:pic>
        <p:pic>
          <p:nvPicPr>
            <p:cNvPr id="7" name="Graphic 6" descr="Smiling face with solid fill with solid fill">
              <a:extLst>
                <a:ext uri="{FF2B5EF4-FFF2-40B4-BE49-F238E27FC236}">
                  <a16:creationId xmlns:a16="http://schemas.microsoft.com/office/drawing/2014/main" id="{24574BAF-D4CC-993E-D9F0-FDDD9BAD7045}"/>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5436723" y="2971800"/>
              <a:ext cx="762000" cy="762000"/>
            </a:xfrm>
            <a:prstGeom prst="rect">
              <a:avLst/>
            </a:prstGeom>
          </p:spPr>
        </p:pic>
      </p:grpSp>
      <p:sp>
        <p:nvSpPr>
          <p:cNvPr id="9" name="TextBox 8">
            <a:extLst>
              <a:ext uri="{FF2B5EF4-FFF2-40B4-BE49-F238E27FC236}">
                <a16:creationId xmlns:a16="http://schemas.microsoft.com/office/drawing/2014/main" id="{BA73D831-B4B8-4BC0-CCCF-91902A9BC8BE}"/>
              </a:ext>
            </a:extLst>
          </p:cNvPr>
          <p:cNvSpPr txBox="1"/>
          <p:nvPr/>
        </p:nvSpPr>
        <p:spPr>
          <a:xfrm>
            <a:off x="4522323" y="3961980"/>
            <a:ext cx="3052104" cy="1569660"/>
          </a:xfrm>
          <a:prstGeom prst="rect">
            <a:avLst/>
          </a:prstGeom>
          <a:noFill/>
        </p:spPr>
        <p:txBody>
          <a:bodyPr wrap="square" rtlCol="0" anchor="ctr">
            <a:spAutoFit/>
          </a:bodyPr>
          <a:lstStyle/>
          <a:p>
            <a:r>
              <a:rPr lang="en-US" sz="2400" b="1" dirty="0">
                <a:latin typeface="Trebuchet MS" panose="020B0603020202020204" pitchFamily="34" charset="0"/>
              </a:rPr>
              <a:t>Learn strategies to make information more accessible and effective.</a:t>
            </a:r>
          </a:p>
        </p:txBody>
      </p:sp>
      <p:grpSp>
        <p:nvGrpSpPr>
          <p:cNvPr id="11" name="Group 10">
            <a:extLst>
              <a:ext uri="{FF2B5EF4-FFF2-40B4-BE49-F238E27FC236}">
                <a16:creationId xmlns:a16="http://schemas.microsoft.com/office/drawing/2014/main" id="{B8BE56A3-C60D-D87D-FAA9-3D534527A863}"/>
              </a:ext>
            </a:extLst>
          </p:cNvPr>
          <p:cNvGrpSpPr/>
          <p:nvPr/>
        </p:nvGrpSpPr>
        <p:grpSpPr>
          <a:xfrm>
            <a:off x="8278746" y="2194105"/>
            <a:ext cx="1702718" cy="1608719"/>
            <a:chOff x="8278746" y="2194105"/>
            <a:chExt cx="1702718" cy="1608719"/>
          </a:xfrm>
        </p:grpSpPr>
        <p:sp>
          <p:nvSpPr>
            <p:cNvPr id="86" name="Oval 85">
              <a:extLst>
                <a:ext uri="{FF2B5EF4-FFF2-40B4-BE49-F238E27FC236}">
                  <a16:creationId xmlns:a16="http://schemas.microsoft.com/office/drawing/2014/main" id="{6EF0DFF7-5441-10F7-3141-FEA1F997AE00}"/>
                </a:ext>
                <a:ext uri="{C183D7F6-B498-43B3-948B-1728B52AA6E4}">
                  <adec:decorative xmlns:adec="http://schemas.microsoft.com/office/drawing/2017/decorative" xmlns="" val="1"/>
                </a:ext>
              </a:extLst>
            </p:cNvPr>
            <p:cNvSpPr/>
            <p:nvPr/>
          </p:nvSpPr>
          <p:spPr>
            <a:xfrm>
              <a:off x="8372745" y="2194105"/>
              <a:ext cx="1608719" cy="1608719"/>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13" name="Graphic 12" descr="Clipboard Mixed with solid fill">
              <a:extLst>
                <a:ext uri="{FF2B5EF4-FFF2-40B4-BE49-F238E27FC236}">
                  <a16:creationId xmlns:a16="http://schemas.microsoft.com/office/drawing/2014/main" id="{38F09543-0032-2690-C9C2-EB08A9C052EC}"/>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8278746" y="2282413"/>
              <a:ext cx="914400" cy="914400"/>
            </a:xfrm>
            <a:prstGeom prst="rect">
              <a:avLst/>
            </a:prstGeom>
          </p:spPr>
        </p:pic>
        <p:pic>
          <p:nvPicPr>
            <p:cNvPr id="16" name="Graphic 15" descr="Inventory with solid fill">
              <a:extLst>
                <a:ext uri="{FF2B5EF4-FFF2-40B4-BE49-F238E27FC236}">
                  <a16:creationId xmlns:a16="http://schemas.microsoft.com/office/drawing/2014/main" id="{5B7399C1-7672-4A31-8FF0-F6BFBFEFCC80}"/>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9123410" y="2919358"/>
              <a:ext cx="790981" cy="790981"/>
            </a:xfrm>
            <a:prstGeom prst="rect">
              <a:avLst/>
            </a:prstGeom>
          </p:spPr>
        </p:pic>
      </p:grpSp>
      <p:sp>
        <p:nvSpPr>
          <p:cNvPr id="10" name="TextBox 9">
            <a:extLst>
              <a:ext uri="{FF2B5EF4-FFF2-40B4-BE49-F238E27FC236}">
                <a16:creationId xmlns:a16="http://schemas.microsoft.com/office/drawing/2014/main" id="{6EFDE9C1-E277-03C4-FDE5-4BCF7B8A6723}"/>
              </a:ext>
            </a:extLst>
          </p:cNvPr>
          <p:cNvSpPr txBox="1"/>
          <p:nvPr/>
        </p:nvSpPr>
        <p:spPr>
          <a:xfrm>
            <a:off x="8279997" y="3961980"/>
            <a:ext cx="3052104" cy="1200329"/>
          </a:xfrm>
          <a:prstGeom prst="rect">
            <a:avLst/>
          </a:prstGeom>
          <a:noFill/>
        </p:spPr>
        <p:txBody>
          <a:bodyPr wrap="square" rtlCol="0" anchor="ctr">
            <a:spAutoFit/>
          </a:bodyPr>
          <a:lstStyle/>
          <a:p>
            <a:r>
              <a:rPr lang="en-US" sz="2400" b="1" dirty="0">
                <a:latin typeface="Trebuchet MS" panose="020B0603020202020204" pitchFamily="34" charset="0"/>
              </a:rPr>
              <a:t>Practice evaluating and improving materials.</a:t>
            </a:r>
          </a:p>
        </p:txBody>
      </p:sp>
      <p:sp>
        <p:nvSpPr>
          <p:cNvPr id="4" name="Slide Number Placeholder 3">
            <a:extLst>
              <a:ext uri="{FF2B5EF4-FFF2-40B4-BE49-F238E27FC236}">
                <a16:creationId xmlns:a16="http://schemas.microsoft.com/office/drawing/2014/main" id="{2794213C-32BF-B24B-8319-5E9A50885DC5}"/>
              </a:ext>
            </a:extLst>
          </p:cNvPr>
          <p:cNvSpPr>
            <a:spLocks noGrp="1"/>
          </p:cNvSpPr>
          <p:nvPr>
            <p:ph type="sldNum" sz="quarter" idx="4"/>
          </p:nvPr>
        </p:nvSpPr>
        <p:spPr>
          <a:xfrm>
            <a:off x="10153276" y="6356350"/>
            <a:ext cx="1657723" cy="365125"/>
          </a:xfrm>
        </p:spPr>
        <p:txBody>
          <a:bodyPr/>
          <a:lstStyle/>
          <a:p>
            <a:fld id="{294A09A9-5501-47C1-A89A-A340965A2BE2}" type="slidenum">
              <a:rPr lang="en-US" smtClean="0"/>
              <a:pPr/>
              <a:t>3</a:t>
            </a:fld>
            <a:endParaRPr lang="en-US" dirty="0"/>
          </a:p>
        </p:txBody>
      </p:sp>
    </p:spTree>
    <p:extLst>
      <p:ext uri="{BB962C8B-B14F-4D97-AF65-F5344CB8AC3E}">
        <p14:creationId xmlns:p14="http://schemas.microsoft.com/office/powerpoint/2010/main" val="42518556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00880-5443-19DE-D936-5D73F88921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1182BC-DBA0-EBD7-0E36-81931AF2AF95}"/>
              </a:ext>
            </a:extLst>
          </p:cNvPr>
          <p:cNvSpPr>
            <a:spLocks noGrp="1"/>
          </p:cNvSpPr>
          <p:nvPr>
            <p:ph type="ctrTitle"/>
          </p:nvPr>
        </p:nvSpPr>
        <p:spPr/>
        <p:txBody>
          <a:bodyPr/>
          <a:lstStyle/>
          <a:p>
            <a:r>
              <a:rPr lang="en-US" dirty="0"/>
              <a:t>Recap &amp; Resources</a:t>
            </a:r>
          </a:p>
        </p:txBody>
      </p:sp>
    </p:spTree>
    <p:extLst>
      <p:ext uri="{BB962C8B-B14F-4D97-AF65-F5344CB8AC3E}">
        <p14:creationId xmlns:p14="http://schemas.microsoft.com/office/powerpoint/2010/main" val="32514817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29A65-4026-4E01-7191-8CC229A129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0CB84B-F4BC-B0EA-87A3-78A9095A792F}"/>
              </a:ext>
            </a:extLst>
          </p:cNvPr>
          <p:cNvSpPr>
            <a:spLocks noGrp="1"/>
          </p:cNvSpPr>
          <p:nvPr>
            <p:ph type="title"/>
          </p:nvPr>
        </p:nvSpPr>
        <p:spPr>
          <a:xfrm>
            <a:off x="1158864" y="102021"/>
            <a:ext cx="9779183" cy="1744415"/>
          </a:xfrm>
        </p:spPr>
        <p:txBody>
          <a:bodyPr/>
          <a:lstStyle/>
          <a:p>
            <a:r>
              <a:rPr lang="en-US" dirty="0"/>
              <a:t>Workshop Recap</a:t>
            </a:r>
          </a:p>
        </p:txBody>
      </p:sp>
      <p:grpSp>
        <p:nvGrpSpPr>
          <p:cNvPr id="3" name="Group 2">
            <a:extLst>
              <a:ext uri="{FF2B5EF4-FFF2-40B4-BE49-F238E27FC236}">
                <a16:creationId xmlns:a16="http://schemas.microsoft.com/office/drawing/2014/main" id="{76E0E882-5EF3-580C-33AF-4A8FF26695E3}"/>
              </a:ext>
              <a:ext uri="{C183D7F6-B498-43B3-948B-1728B52AA6E4}">
                <adec:decorative xmlns:adec="http://schemas.microsoft.com/office/drawing/2017/decorative" xmlns="" val="1"/>
              </a:ext>
            </a:extLst>
          </p:cNvPr>
          <p:cNvGrpSpPr/>
          <p:nvPr/>
        </p:nvGrpSpPr>
        <p:grpSpPr>
          <a:xfrm>
            <a:off x="974199" y="2156005"/>
            <a:ext cx="1702718" cy="1608719"/>
            <a:chOff x="974199" y="2156005"/>
            <a:chExt cx="1702718" cy="1608719"/>
          </a:xfrm>
        </p:grpSpPr>
        <p:sp>
          <p:nvSpPr>
            <p:cNvPr id="44" name="Oval 43">
              <a:extLst>
                <a:ext uri="{FF2B5EF4-FFF2-40B4-BE49-F238E27FC236}">
                  <a16:creationId xmlns:a16="http://schemas.microsoft.com/office/drawing/2014/main" id="{3BE97EC0-3956-B466-0F72-E16B47534D3E}"/>
                </a:ext>
              </a:extLst>
            </p:cNvPr>
            <p:cNvSpPr/>
            <p:nvPr/>
          </p:nvSpPr>
          <p:spPr>
            <a:xfrm>
              <a:off x="1068198" y="2156005"/>
              <a:ext cx="1608719" cy="1608719"/>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dirty="0"/>
            </a:p>
          </p:txBody>
        </p:sp>
        <p:grpSp>
          <p:nvGrpSpPr>
            <p:cNvPr id="75" name="Group 74">
              <a:extLst>
                <a:ext uri="{FF2B5EF4-FFF2-40B4-BE49-F238E27FC236}">
                  <a16:creationId xmlns:a16="http://schemas.microsoft.com/office/drawing/2014/main" id="{9A63AF54-B375-981B-405B-9A2F7152D8A0}"/>
                </a:ext>
              </a:extLst>
            </p:cNvPr>
            <p:cNvGrpSpPr/>
            <p:nvPr/>
          </p:nvGrpSpPr>
          <p:grpSpPr>
            <a:xfrm>
              <a:off x="1888599" y="2990893"/>
              <a:ext cx="651510" cy="628188"/>
              <a:chOff x="9615487" y="3339306"/>
              <a:chExt cx="723900" cy="723900"/>
            </a:xfrm>
          </p:grpSpPr>
          <p:sp>
            <p:nvSpPr>
              <p:cNvPr id="73" name="Freeform: Shape 72">
                <a:extLst>
                  <a:ext uri="{FF2B5EF4-FFF2-40B4-BE49-F238E27FC236}">
                    <a16:creationId xmlns:a16="http://schemas.microsoft.com/office/drawing/2014/main" id="{2C9B1081-296D-24D7-068D-19DE831DF1F2}"/>
                  </a:ext>
                </a:extLst>
              </p:cNvPr>
              <p:cNvSpPr/>
              <p:nvPr/>
            </p:nvSpPr>
            <p:spPr>
              <a:xfrm>
                <a:off x="9615487" y="3339306"/>
                <a:ext cx="723900" cy="723900"/>
              </a:xfrm>
              <a:custGeom>
                <a:avLst/>
                <a:gdLst>
                  <a:gd name="connsiteX0" fmla="*/ 361950 w 723900"/>
                  <a:gd name="connsiteY0" fmla="*/ 57150 h 723900"/>
                  <a:gd name="connsiteX1" fmla="*/ 57150 w 723900"/>
                  <a:gd name="connsiteY1" fmla="*/ 361950 h 723900"/>
                  <a:gd name="connsiteX2" fmla="*/ 361950 w 723900"/>
                  <a:gd name="connsiteY2" fmla="*/ 666750 h 723900"/>
                  <a:gd name="connsiteX3" fmla="*/ 666750 w 723900"/>
                  <a:gd name="connsiteY3" fmla="*/ 361950 h 723900"/>
                  <a:gd name="connsiteX4" fmla="*/ 361950 w 723900"/>
                  <a:gd name="connsiteY4" fmla="*/ 57150 h 723900"/>
                  <a:gd name="connsiteX5" fmla="*/ 361950 w 723900"/>
                  <a:gd name="connsiteY5" fmla="*/ 723900 h 723900"/>
                  <a:gd name="connsiteX6" fmla="*/ 0 w 723900"/>
                  <a:gd name="connsiteY6" fmla="*/ 361950 h 723900"/>
                  <a:gd name="connsiteX7" fmla="*/ 361950 w 723900"/>
                  <a:gd name="connsiteY7" fmla="*/ 0 h 723900"/>
                  <a:gd name="connsiteX8" fmla="*/ 723900 w 723900"/>
                  <a:gd name="connsiteY8" fmla="*/ 361950 h 723900"/>
                  <a:gd name="connsiteX9" fmla="*/ 361950 w 723900"/>
                  <a:gd name="connsiteY9" fmla="*/ 72390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3900" h="723900">
                    <a:moveTo>
                      <a:pt x="361950" y="57150"/>
                    </a:moveTo>
                    <a:cubicBezTo>
                      <a:pt x="193358" y="57150"/>
                      <a:pt x="57150" y="193358"/>
                      <a:pt x="57150" y="361950"/>
                    </a:cubicBezTo>
                    <a:cubicBezTo>
                      <a:pt x="57150" y="530543"/>
                      <a:pt x="193358" y="666750"/>
                      <a:pt x="361950" y="666750"/>
                    </a:cubicBezTo>
                    <a:cubicBezTo>
                      <a:pt x="530543" y="666750"/>
                      <a:pt x="666750" y="530543"/>
                      <a:pt x="666750" y="361950"/>
                    </a:cubicBezTo>
                    <a:cubicBezTo>
                      <a:pt x="666750" y="193358"/>
                      <a:pt x="530543" y="57150"/>
                      <a:pt x="361950" y="57150"/>
                    </a:cubicBezTo>
                    <a:close/>
                    <a:moveTo>
                      <a:pt x="361950" y="723900"/>
                    </a:moveTo>
                    <a:cubicBezTo>
                      <a:pt x="161925" y="723900"/>
                      <a:pt x="0" y="561975"/>
                      <a:pt x="0" y="361950"/>
                    </a:cubicBezTo>
                    <a:cubicBezTo>
                      <a:pt x="0" y="161925"/>
                      <a:pt x="161925" y="0"/>
                      <a:pt x="361950" y="0"/>
                    </a:cubicBezTo>
                    <a:cubicBezTo>
                      <a:pt x="561975" y="0"/>
                      <a:pt x="723900" y="161925"/>
                      <a:pt x="723900" y="361950"/>
                    </a:cubicBezTo>
                    <a:cubicBezTo>
                      <a:pt x="723900" y="561975"/>
                      <a:pt x="561975" y="723900"/>
                      <a:pt x="361950" y="723900"/>
                    </a:cubicBezTo>
                    <a:close/>
                  </a:path>
                </a:pathLst>
              </a:custGeom>
              <a:solidFill>
                <a:srgbClr val="000000"/>
              </a:solid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11990671-78DB-268A-910B-57449E4CC71F}"/>
                  </a:ext>
                </a:extLst>
              </p:cNvPr>
              <p:cNvSpPr/>
              <p:nvPr/>
            </p:nvSpPr>
            <p:spPr>
              <a:xfrm>
                <a:off x="9748837" y="3472656"/>
                <a:ext cx="457200" cy="457200"/>
              </a:xfrm>
              <a:custGeom>
                <a:avLst/>
                <a:gdLst>
                  <a:gd name="connsiteX0" fmla="*/ 419100 w 457200"/>
                  <a:gd name="connsiteY0" fmla="*/ 152400 h 457200"/>
                  <a:gd name="connsiteX1" fmla="*/ 304800 w 457200"/>
                  <a:gd name="connsiteY1" fmla="*/ 152400 h 457200"/>
                  <a:gd name="connsiteX2" fmla="*/ 304800 w 457200"/>
                  <a:gd name="connsiteY2" fmla="*/ 38100 h 457200"/>
                  <a:gd name="connsiteX3" fmla="*/ 266700 w 457200"/>
                  <a:gd name="connsiteY3" fmla="*/ 0 h 457200"/>
                  <a:gd name="connsiteX4" fmla="*/ 190500 w 457200"/>
                  <a:gd name="connsiteY4" fmla="*/ 0 h 457200"/>
                  <a:gd name="connsiteX5" fmla="*/ 152400 w 457200"/>
                  <a:gd name="connsiteY5" fmla="*/ 38100 h 457200"/>
                  <a:gd name="connsiteX6" fmla="*/ 152400 w 457200"/>
                  <a:gd name="connsiteY6" fmla="*/ 152400 h 457200"/>
                  <a:gd name="connsiteX7" fmla="*/ 38100 w 457200"/>
                  <a:gd name="connsiteY7" fmla="*/ 152400 h 457200"/>
                  <a:gd name="connsiteX8" fmla="*/ 0 w 457200"/>
                  <a:gd name="connsiteY8" fmla="*/ 190500 h 457200"/>
                  <a:gd name="connsiteX9" fmla="*/ 0 w 457200"/>
                  <a:gd name="connsiteY9" fmla="*/ 266700 h 457200"/>
                  <a:gd name="connsiteX10" fmla="*/ 38100 w 457200"/>
                  <a:gd name="connsiteY10" fmla="*/ 304800 h 457200"/>
                  <a:gd name="connsiteX11" fmla="*/ 152400 w 457200"/>
                  <a:gd name="connsiteY11" fmla="*/ 304800 h 457200"/>
                  <a:gd name="connsiteX12" fmla="*/ 152400 w 457200"/>
                  <a:gd name="connsiteY12" fmla="*/ 419100 h 457200"/>
                  <a:gd name="connsiteX13" fmla="*/ 190500 w 457200"/>
                  <a:gd name="connsiteY13" fmla="*/ 457200 h 457200"/>
                  <a:gd name="connsiteX14" fmla="*/ 266700 w 457200"/>
                  <a:gd name="connsiteY14" fmla="*/ 457200 h 457200"/>
                  <a:gd name="connsiteX15" fmla="*/ 304800 w 457200"/>
                  <a:gd name="connsiteY15" fmla="*/ 419100 h 457200"/>
                  <a:gd name="connsiteX16" fmla="*/ 304800 w 457200"/>
                  <a:gd name="connsiteY16" fmla="*/ 304800 h 457200"/>
                  <a:gd name="connsiteX17" fmla="*/ 419100 w 457200"/>
                  <a:gd name="connsiteY17" fmla="*/ 304800 h 457200"/>
                  <a:gd name="connsiteX18" fmla="*/ 457200 w 457200"/>
                  <a:gd name="connsiteY18" fmla="*/ 266700 h 457200"/>
                  <a:gd name="connsiteX19" fmla="*/ 457200 w 457200"/>
                  <a:gd name="connsiteY19" fmla="*/ 190500 h 457200"/>
                  <a:gd name="connsiteX20" fmla="*/ 419100 w 457200"/>
                  <a:gd name="connsiteY20" fmla="*/ 1524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7200" h="457200">
                    <a:moveTo>
                      <a:pt x="419100" y="152400"/>
                    </a:moveTo>
                    <a:lnTo>
                      <a:pt x="304800" y="152400"/>
                    </a:lnTo>
                    <a:lnTo>
                      <a:pt x="304800" y="38100"/>
                    </a:lnTo>
                    <a:cubicBezTo>
                      <a:pt x="304800" y="17145"/>
                      <a:pt x="287655" y="0"/>
                      <a:pt x="266700" y="0"/>
                    </a:cubicBezTo>
                    <a:lnTo>
                      <a:pt x="190500" y="0"/>
                    </a:lnTo>
                    <a:cubicBezTo>
                      <a:pt x="169545" y="0"/>
                      <a:pt x="152400" y="17145"/>
                      <a:pt x="152400" y="38100"/>
                    </a:cubicBezTo>
                    <a:lnTo>
                      <a:pt x="152400" y="152400"/>
                    </a:lnTo>
                    <a:lnTo>
                      <a:pt x="38100" y="152400"/>
                    </a:lnTo>
                    <a:cubicBezTo>
                      <a:pt x="17145" y="152400"/>
                      <a:pt x="0" y="169545"/>
                      <a:pt x="0" y="190500"/>
                    </a:cubicBezTo>
                    <a:lnTo>
                      <a:pt x="0" y="266700"/>
                    </a:lnTo>
                    <a:cubicBezTo>
                      <a:pt x="0" y="287655"/>
                      <a:pt x="17145" y="304800"/>
                      <a:pt x="38100" y="304800"/>
                    </a:cubicBezTo>
                    <a:lnTo>
                      <a:pt x="152400" y="304800"/>
                    </a:lnTo>
                    <a:lnTo>
                      <a:pt x="152400" y="419100"/>
                    </a:lnTo>
                    <a:cubicBezTo>
                      <a:pt x="152400" y="440055"/>
                      <a:pt x="169545" y="457200"/>
                      <a:pt x="190500" y="457200"/>
                    </a:cubicBezTo>
                    <a:lnTo>
                      <a:pt x="266700" y="457200"/>
                    </a:lnTo>
                    <a:cubicBezTo>
                      <a:pt x="287655" y="457200"/>
                      <a:pt x="304800" y="440055"/>
                      <a:pt x="304800" y="419100"/>
                    </a:cubicBezTo>
                    <a:lnTo>
                      <a:pt x="304800" y="304800"/>
                    </a:lnTo>
                    <a:lnTo>
                      <a:pt x="419100" y="304800"/>
                    </a:lnTo>
                    <a:cubicBezTo>
                      <a:pt x="440055" y="304800"/>
                      <a:pt x="457200" y="287655"/>
                      <a:pt x="457200" y="266700"/>
                    </a:cubicBezTo>
                    <a:lnTo>
                      <a:pt x="457200" y="190500"/>
                    </a:lnTo>
                    <a:cubicBezTo>
                      <a:pt x="457200" y="169545"/>
                      <a:pt x="440055" y="152400"/>
                      <a:pt x="419100" y="152400"/>
                    </a:cubicBezTo>
                    <a:close/>
                  </a:path>
                </a:pathLst>
              </a:custGeom>
              <a:solidFill>
                <a:srgbClr val="000000"/>
              </a:solidFill>
              <a:ln w="9525" cap="flat">
                <a:noFill/>
                <a:prstDash val="solid"/>
                <a:miter/>
              </a:ln>
            </p:spPr>
            <p:txBody>
              <a:bodyPr rtlCol="0" anchor="ctr"/>
              <a:lstStyle/>
              <a:p>
                <a:endParaRPr lang="en-US"/>
              </a:p>
            </p:txBody>
          </p:sp>
        </p:grpSp>
        <p:pic>
          <p:nvPicPr>
            <p:cNvPr id="80" name="Graphic 79" descr="Blueprint with solid fill">
              <a:extLst>
                <a:ext uri="{FF2B5EF4-FFF2-40B4-BE49-F238E27FC236}">
                  <a16:creationId xmlns:a16="http://schemas.microsoft.com/office/drawing/2014/main" id="{4B1E8528-98B7-422F-4243-88C74B2D884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74199" y="2244313"/>
              <a:ext cx="914400" cy="914400"/>
            </a:xfrm>
            <a:prstGeom prst="rect">
              <a:avLst/>
            </a:prstGeom>
          </p:spPr>
        </p:pic>
      </p:grpSp>
      <p:sp>
        <p:nvSpPr>
          <p:cNvPr id="8" name="TextBox 7">
            <a:extLst>
              <a:ext uri="{FF2B5EF4-FFF2-40B4-BE49-F238E27FC236}">
                <a16:creationId xmlns:a16="http://schemas.microsoft.com/office/drawing/2014/main" id="{0A1FA19D-0280-1ABF-25E0-4F7C346D1595}"/>
              </a:ext>
            </a:extLst>
          </p:cNvPr>
          <p:cNvSpPr txBox="1"/>
          <p:nvPr/>
        </p:nvSpPr>
        <p:spPr>
          <a:xfrm>
            <a:off x="974199" y="3936408"/>
            <a:ext cx="3052104" cy="1938992"/>
          </a:xfrm>
          <a:prstGeom prst="rect">
            <a:avLst/>
          </a:prstGeom>
          <a:noFill/>
        </p:spPr>
        <p:txBody>
          <a:bodyPr wrap="square" rtlCol="0" anchor="ctr">
            <a:spAutoFit/>
          </a:bodyPr>
          <a:lstStyle/>
          <a:p>
            <a:r>
              <a:rPr lang="en-US" sz="2400" b="1" dirty="0">
                <a:latin typeface="Trebuchet MS" panose="020B0603020202020204" pitchFamily="34" charset="0"/>
              </a:rPr>
              <a:t>Good Design improves Health Literacy, which advances Health Equity.</a:t>
            </a:r>
          </a:p>
        </p:txBody>
      </p:sp>
      <p:sp>
        <p:nvSpPr>
          <p:cNvPr id="9" name="TextBox 8">
            <a:extLst>
              <a:ext uri="{FF2B5EF4-FFF2-40B4-BE49-F238E27FC236}">
                <a16:creationId xmlns:a16="http://schemas.microsoft.com/office/drawing/2014/main" id="{D5F26458-9FF1-FD1B-C179-7A65989C57A7}"/>
              </a:ext>
            </a:extLst>
          </p:cNvPr>
          <p:cNvSpPr txBox="1"/>
          <p:nvPr/>
        </p:nvSpPr>
        <p:spPr>
          <a:xfrm>
            <a:off x="4684247" y="3936408"/>
            <a:ext cx="3355941" cy="1938992"/>
          </a:xfrm>
          <a:prstGeom prst="rect">
            <a:avLst/>
          </a:prstGeom>
          <a:noFill/>
        </p:spPr>
        <p:txBody>
          <a:bodyPr wrap="square" rtlCol="0" anchor="ctr">
            <a:spAutoFit/>
          </a:bodyPr>
          <a:lstStyle/>
          <a:p>
            <a:r>
              <a:rPr lang="en-US" sz="2400" b="1" dirty="0">
                <a:latin typeface="Trebuchet MS" panose="020B0603020202020204" pitchFamily="34" charset="0"/>
              </a:rPr>
              <a:t>Applying design principles increases understanding, which promotes healthier behaviors.</a:t>
            </a:r>
          </a:p>
        </p:txBody>
      </p:sp>
      <p:sp>
        <p:nvSpPr>
          <p:cNvPr id="10" name="TextBox 9">
            <a:extLst>
              <a:ext uri="{FF2B5EF4-FFF2-40B4-BE49-F238E27FC236}">
                <a16:creationId xmlns:a16="http://schemas.microsoft.com/office/drawing/2014/main" id="{044CC0DA-C601-F01F-0EEC-94B4CBD7AB6C}"/>
              </a:ext>
            </a:extLst>
          </p:cNvPr>
          <p:cNvSpPr txBox="1"/>
          <p:nvPr/>
        </p:nvSpPr>
        <p:spPr>
          <a:xfrm>
            <a:off x="8394297" y="3936408"/>
            <a:ext cx="2543750" cy="830997"/>
          </a:xfrm>
          <a:prstGeom prst="rect">
            <a:avLst/>
          </a:prstGeom>
          <a:noFill/>
        </p:spPr>
        <p:txBody>
          <a:bodyPr wrap="square" rtlCol="0" anchor="ctr">
            <a:spAutoFit/>
          </a:bodyPr>
          <a:lstStyle/>
          <a:p>
            <a:r>
              <a:rPr lang="en-US" sz="2400" b="1" dirty="0">
                <a:latin typeface="Trebuchet MS" panose="020B0603020202020204" pitchFamily="34" charset="0"/>
              </a:rPr>
              <a:t>Practice makes progress.</a:t>
            </a:r>
          </a:p>
        </p:txBody>
      </p:sp>
      <p:grpSp>
        <p:nvGrpSpPr>
          <p:cNvPr id="11" name="Group 10">
            <a:extLst>
              <a:ext uri="{FF2B5EF4-FFF2-40B4-BE49-F238E27FC236}">
                <a16:creationId xmlns:a16="http://schemas.microsoft.com/office/drawing/2014/main" id="{AAEAE3CC-F475-410B-8B9D-E6B7FB6767C1}"/>
              </a:ext>
              <a:ext uri="{C183D7F6-B498-43B3-948B-1728B52AA6E4}">
                <adec:decorative xmlns:adec="http://schemas.microsoft.com/office/drawing/2017/decorative" xmlns="" val="1"/>
              </a:ext>
            </a:extLst>
          </p:cNvPr>
          <p:cNvGrpSpPr/>
          <p:nvPr/>
        </p:nvGrpSpPr>
        <p:grpSpPr>
          <a:xfrm>
            <a:off x="4684248" y="2156005"/>
            <a:ext cx="1702718" cy="1608719"/>
            <a:chOff x="4380411" y="2156005"/>
            <a:chExt cx="1702718" cy="1608719"/>
          </a:xfrm>
        </p:grpSpPr>
        <p:sp>
          <p:nvSpPr>
            <p:cNvPr id="81" name="Oval 80">
              <a:extLst>
                <a:ext uri="{FF2B5EF4-FFF2-40B4-BE49-F238E27FC236}">
                  <a16:creationId xmlns:a16="http://schemas.microsoft.com/office/drawing/2014/main" id="{7C53253B-F1F5-4438-7FD1-8572F4A831D3}"/>
                </a:ext>
              </a:extLst>
            </p:cNvPr>
            <p:cNvSpPr/>
            <p:nvPr/>
          </p:nvSpPr>
          <p:spPr>
            <a:xfrm>
              <a:off x="4474410" y="2156005"/>
              <a:ext cx="1608719" cy="1608719"/>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5" name="Graphic 4" descr="Playbook with solid fill">
              <a:extLst>
                <a:ext uri="{FF2B5EF4-FFF2-40B4-BE49-F238E27FC236}">
                  <a16:creationId xmlns:a16="http://schemas.microsoft.com/office/drawing/2014/main" id="{C1EB7483-FE1C-3E45-959B-86C56C06ACF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380411" y="2244313"/>
              <a:ext cx="914400" cy="914400"/>
            </a:xfrm>
            <a:prstGeom prst="rect">
              <a:avLst/>
            </a:prstGeom>
          </p:spPr>
        </p:pic>
        <p:pic>
          <p:nvPicPr>
            <p:cNvPr id="7" name="Graphic 6" descr="Smiling face with solid fill with solid fill">
              <a:extLst>
                <a:ext uri="{FF2B5EF4-FFF2-40B4-BE49-F238E27FC236}">
                  <a16:creationId xmlns:a16="http://schemas.microsoft.com/office/drawing/2014/main" id="{49461360-2193-4076-8044-2E11EF72A66D}"/>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5294811" y="2933700"/>
              <a:ext cx="762000" cy="762000"/>
            </a:xfrm>
            <a:prstGeom prst="rect">
              <a:avLst/>
            </a:prstGeom>
          </p:spPr>
        </p:pic>
      </p:grpSp>
      <p:grpSp>
        <p:nvGrpSpPr>
          <p:cNvPr id="6" name="Group 5">
            <a:extLst>
              <a:ext uri="{FF2B5EF4-FFF2-40B4-BE49-F238E27FC236}">
                <a16:creationId xmlns:a16="http://schemas.microsoft.com/office/drawing/2014/main" id="{025A2CDF-055C-0789-CE22-C7BECA29F895}"/>
              </a:ext>
              <a:ext uri="{C183D7F6-B498-43B3-948B-1728B52AA6E4}">
                <adec:decorative xmlns:adec="http://schemas.microsoft.com/office/drawing/2017/decorative" xmlns="" val="1"/>
              </a:ext>
            </a:extLst>
          </p:cNvPr>
          <p:cNvGrpSpPr/>
          <p:nvPr/>
        </p:nvGrpSpPr>
        <p:grpSpPr>
          <a:xfrm>
            <a:off x="8394297" y="2156005"/>
            <a:ext cx="1702718" cy="1608719"/>
            <a:chOff x="8394297" y="2156005"/>
            <a:chExt cx="1702718" cy="1608719"/>
          </a:xfrm>
        </p:grpSpPr>
        <p:sp>
          <p:nvSpPr>
            <p:cNvPr id="86" name="Oval 85">
              <a:extLst>
                <a:ext uri="{FF2B5EF4-FFF2-40B4-BE49-F238E27FC236}">
                  <a16:creationId xmlns:a16="http://schemas.microsoft.com/office/drawing/2014/main" id="{016837DA-7222-F5EF-BA90-C5ADD28F386B}"/>
                </a:ext>
              </a:extLst>
            </p:cNvPr>
            <p:cNvSpPr/>
            <p:nvPr/>
          </p:nvSpPr>
          <p:spPr>
            <a:xfrm>
              <a:off x="8488296" y="2156005"/>
              <a:ext cx="1608719" cy="1608719"/>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13" name="Graphic 12" descr="Clipboard Mixed with solid fill">
              <a:extLst>
                <a:ext uri="{FF2B5EF4-FFF2-40B4-BE49-F238E27FC236}">
                  <a16:creationId xmlns:a16="http://schemas.microsoft.com/office/drawing/2014/main" id="{CC76E126-ADBF-234A-D87C-C4D6BEAAF1D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8394297" y="2244313"/>
              <a:ext cx="914400" cy="914400"/>
            </a:xfrm>
            <a:prstGeom prst="rect">
              <a:avLst/>
            </a:prstGeom>
          </p:spPr>
        </p:pic>
        <p:pic>
          <p:nvPicPr>
            <p:cNvPr id="16" name="Graphic 15" descr="Inventory with solid fill">
              <a:extLst>
                <a:ext uri="{FF2B5EF4-FFF2-40B4-BE49-F238E27FC236}">
                  <a16:creationId xmlns:a16="http://schemas.microsoft.com/office/drawing/2014/main" id="{F4D5546D-C95E-D4B5-2C9A-0359395960BA}"/>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9238961" y="2881258"/>
              <a:ext cx="790981" cy="790981"/>
            </a:xfrm>
            <a:prstGeom prst="rect">
              <a:avLst/>
            </a:prstGeom>
          </p:spPr>
        </p:pic>
      </p:grpSp>
      <p:sp>
        <p:nvSpPr>
          <p:cNvPr id="4" name="Slide Number Placeholder 3">
            <a:extLst>
              <a:ext uri="{FF2B5EF4-FFF2-40B4-BE49-F238E27FC236}">
                <a16:creationId xmlns:a16="http://schemas.microsoft.com/office/drawing/2014/main" id="{BF6C448B-809F-1456-C754-4D549263E576}"/>
              </a:ext>
            </a:extLst>
          </p:cNvPr>
          <p:cNvSpPr>
            <a:spLocks noGrp="1"/>
          </p:cNvSpPr>
          <p:nvPr>
            <p:ph type="sldNum" sz="quarter" idx="4"/>
          </p:nvPr>
        </p:nvSpPr>
        <p:spPr>
          <a:xfrm>
            <a:off x="10153276" y="6356350"/>
            <a:ext cx="1657723" cy="365125"/>
          </a:xfrm>
        </p:spPr>
        <p:txBody>
          <a:bodyPr/>
          <a:lstStyle/>
          <a:p>
            <a:fld id="{294A09A9-5501-47C1-A89A-A340965A2BE2}" type="slidenum">
              <a:rPr lang="en-US" smtClean="0"/>
              <a:pPr/>
              <a:t>31</a:t>
            </a:fld>
            <a:endParaRPr lang="en-US" dirty="0"/>
          </a:p>
        </p:txBody>
      </p:sp>
    </p:spTree>
    <p:extLst>
      <p:ext uri="{BB962C8B-B14F-4D97-AF65-F5344CB8AC3E}">
        <p14:creationId xmlns:p14="http://schemas.microsoft.com/office/powerpoint/2010/main" val="32131718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6">
          <a:extLst>
            <a:ext uri="{FF2B5EF4-FFF2-40B4-BE49-F238E27FC236}">
              <a16:creationId xmlns:a16="http://schemas.microsoft.com/office/drawing/2014/main" id="{5B414982-43EF-E820-1836-659B3424A870}"/>
            </a:ext>
          </a:extLst>
        </p:cNvPr>
        <p:cNvGrpSpPr/>
        <p:nvPr/>
      </p:nvGrpSpPr>
      <p:grpSpPr>
        <a:xfrm>
          <a:off x="0" y="0"/>
          <a:ext cx="0" cy="0"/>
          <a:chOff x="0" y="0"/>
          <a:chExt cx="0" cy="0"/>
        </a:xfrm>
      </p:grpSpPr>
      <p:sp>
        <p:nvSpPr>
          <p:cNvPr id="147" name="Google Shape;147;p31">
            <a:extLst>
              <a:ext uri="{FF2B5EF4-FFF2-40B4-BE49-F238E27FC236}">
                <a16:creationId xmlns:a16="http://schemas.microsoft.com/office/drawing/2014/main" id="{6CEEB21B-39C9-55DC-ABCE-B3B78D9786DF}"/>
              </a:ext>
            </a:extLst>
          </p:cNvPr>
          <p:cNvSpPr txBox="1">
            <a:spLocks noGrp="1"/>
          </p:cNvSpPr>
          <p:nvPr>
            <p:ph type="title"/>
          </p:nvPr>
        </p:nvSpPr>
        <p:spPr>
          <a:xfrm>
            <a:off x="335235" y="223513"/>
            <a:ext cx="11300328" cy="95989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6000"/>
              <a:buFont typeface="Trebuchet MS"/>
              <a:buNone/>
            </a:pPr>
            <a:r>
              <a:rPr lang="en-US" sz="4400" dirty="0"/>
              <a:t>Resources for Continued Learning</a:t>
            </a:r>
            <a:endParaRPr sz="4400" dirty="0"/>
          </a:p>
        </p:txBody>
      </p:sp>
      <p:sp>
        <p:nvSpPr>
          <p:cNvPr id="148" name="Google Shape;148;p31">
            <a:extLst>
              <a:ext uri="{FF2B5EF4-FFF2-40B4-BE49-F238E27FC236}">
                <a16:creationId xmlns:a16="http://schemas.microsoft.com/office/drawing/2014/main" id="{3A612395-D9A9-A139-1671-055B396908CB}"/>
              </a:ext>
            </a:extLst>
          </p:cNvPr>
          <p:cNvSpPr txBox="1">
            <a:spLocks noGrp="1"/>
          </p:cNvSpPr>
          <p:nvPr>
            <p:ph type="body" idx="1"/>
          </p:nvPr>
        </p:nvSpPr>
        <p:spPr>
          <a:xfrm>
            <a:off x="329609" y="1424763"/>
            <a:ext cx="11587717" cy="4633137"/>
          </a:xfrm>
          <a:prstGeom prst="rect">
            <a:avLst/>
          </a:prstGeom>
          <a:noFill/>
          <a:ln>
            <a:noFill/>
          </a:ln>
        </p:spPr>
        <p:txBody>
          <a:bodyPr spcFirstLastPara="1" wrap="square" lIns="91425" tIns="45700" rIns="91425" bIns="45700" numCol="2" anchor="t" anchorCtr="0">
            <a:noAutofit/>
          </a:bodyPr>
          <a:lstStyle/>
          <a:p>
            <a:pPr marL="342900" lvl="0" indent="-342900">
              <a:spcBef>
                <a:spcPts val="400"/>
              </a:spcBef>
              <a:spcAft>
                <a:spcPts val="1000"/>
              </a:spcAft>
            </a:pPr>
            <a:r>
              <a:rPr lang="en-US" sz="2400" dirty="0"/>
              <a:t>Diabetes Self Management Education toolkit: </a:t>
            </a:r>
            <a:r>
              <a:rPr lang="en-US" sz="2400" u="sng" dirty="0">
                <a:hlinkClick r:id="rId3"/>
              </a:rPr>
              <a:t>DMES Health Literacy tools</a:t>
            </a:r>
            <a:r>
              <a:rPr lang="en-US" sz="2400" dirty="0"/>
              <a:t> </a:t>
            </a:r>
          </a:p>
          <a:p>
            <a:pPr marL="342900" indent="-342900">
              <a:spcBef>
                <a:spcPts val="400"/>
              </a:spcBef>
              <a:spcAft>
                <a:spcPts val="1000"/>
              </a:spcAft>
            </a:pPr>
            <a:r>
              <a:rPr lang="en-US" sz="2400" dirty="0"/>
              <a:t>What is </a:t>
            </a:r>
            <a:r>
              <a:rPr lang="en-US" sz="2400" dirty="0">
                <a:hlinkClick r:id="rId4"/>
              </a:rPr>
              <a:t>Health Literacy</a:t>
            </a:r>
            <a:endParaRPr lang="en-US" sz="2400" dirty="0"/>
          </a:p>
          <a:p>
            <a:pPr marL="342900" indent="-342900">
              <a:spcBef>
                <a:spcPts val="400"/>
              </a:spcBef>
              <a:spcAft>
                <a:spcPts val="1000"/>
              </a:spcAft>
            </a:pPr>
            <a:r>
              <a:rPr lang="en-US" sz="2400" dirty="0">
                <a:hlinkClick r:id="rId5"/>
              </a:rPr>
              <a:t>PlainLanguage.gov</a:t>
            </a:r>
            <a:endParaRPr lang="en-US" sz="2400" dirty="0"/>
          </a:p>
          <a:p>
            <a:pPr marL="800100" lvl="2" indent="-342900">
              <a:spcBef>
                <a:spcPts val="400"/>
              </a:spcBef>
              <a:spcAft>
                <a:spcPts val="1000"/>
              </a:spcAft>
              <a:buSzPts val="3600"/>
              <a:buFont typeface="Arial"/>
              <a:buChar char="•"/>
            </a:pPr>
            <a:r>
              <a:rPr lang="en-US" sz="2000" dirty="0">
                <a:hlinkClick r:id="rId6"/>
              </a:rPr>
              <a:t>Use simple words and phrases</a:t>
            </a:r>
            <a:endParaRPr lang="en-US" sz="2400" dirty="0"/>
          </a:p>
          <a:p>
            <a:pPr marL="342900" lvl="0" indent="-342900">
              <a:spcBef>
                <a:spcPts val="400"/>
              </a:spcBef>
              <a:spcAft>
                <a:spcPts val="1000"/>
              </a:spcAft>
            </a:pPr>
            <a:r>
              <a:rPr lang="en-US" sz="2400" dirty="0">
                <a:hlinkClick r:id="rId7"/>
              </a:rPr>
              <a:t>hcpf.colorado.gov/brand</a:t>
            </a:r>
            <a:r>
              <a:rPr lang="en-US" sz="2400" dirty="0"/>
              <a:t> page contains:</a:t>
            </a:r>
          </a:p>
          <a:p>
            <a:pPr marL="800100" lvl="1" indent="-342900">
              <a:spcBef>
                <a:spcPts val="400"/>
              </a:spcBef>
              <a:spcAft>
                <a:spcPts val="1000"/>
              </a:spcAft>
              <a:buSzPts val="3600"/>
              <a:buFont typeface="Arial"/>
              <a:buChar char="•"/>
            </a:pPr>
            <a:r>
              <a:rPr lang="en-US" sz="2000" dirty="0">
                <a:hlinkClick r:id="rId7"/>
              </a:rPr>
              <a:t>HCPF Brand Guide</a:t>
            </a:r>
            <a:endParaRPr lang="en-US" sz="2000" dirty="0"/>
          </a:p>
          <a:p>
            <a:pPr marL="800100" lvl="1" indent="-342900">
              <a:spcBef>
                <a:spcPts val="400"/>
              </a:spcBef>
              <a:spcAft>
                <a:spcPts val="1000"/>
              </a:spcAft>
              <a:buSzPts val="3600"/>
              <a:buFont typeface="Arial"/>
              <a:buChar char="•"/>
            </a:pPr>
            <a:r>
              <a:rPr lang="en-US" sz="2000" dirty="0">
                <a:hlinkClick r:id="rId8"/>
              </a:rPr>
              <a:t>Member Communications Standards</a:t>
            </a:r>
            <a:endParaRPr lang="en-US" sz="2000" dirty="0"/>
          </a:p>
          <a:p>
            <a:pPr marL="342900" indent="-342900">
              <a:spcBef>
                <a:spcPts val="400"/>
              </a:spcBef>
              <a:spcAft>
                <a:spcPts val="1000"/>
              </a:spcAft>
            </a:pPr>
            <a:r>
              <a:rPr lang="en-US" sz="2400" dirty="0">
                <a:hlinkClick r:id="rId9"/>
              </a:rPr>
              <a:t>The Noun Project</a:t>
            </a:r>
            <a:endParaRPr lang="en-US" sz="2400" dirty="0"/>
          </a:p>
          <a:p>
            <a:pPr marL="800100" lvl="1" indent="-342900">
              <a:spcBef>
                <a:spcPts val="400"/>
              </a:spcBef>
              <a:spcAft>
                <a:spcPts val="1000"/>
              </a:spcAft>
              <a:buSzPts val="3600"/>
              <a:buFont typeface="Arial"/>
              <a:buChar char="•"/>
            </a:pPr>
            <a:r>
              <a:rPr lang="en-US" sz="2000" dirty="0">
                <a:hlinkClick r:id="rId10"/>
              </a:rPr>
              <a:t>HCPF Icon Set</a:t>
            </a:r>
            <a:endParaRPr lang="en-US" sz="2000" dirty="0"/>
          </a:p>
          <a:p>
            <a:pPr marL="342900" lvl="1" indent="-342900">
              <a:spcBef>
                <a:spcPts val="400"/>
              </a:spcBef>
              <a:spcAft>
                <a:spcPts val="1000"/>
              </a:spcAft>
              <a:buSzPts val="3600"/>
              <a:buFont typeface="Arial"/>
              <a:buChar char="•"/>
            </a:pPr>
            <a:r>
              <a:rPr lang="en-US" sz="2400" dirty="0">
                <a:hlinkClick r:id="rId11"/>
              </a:rPr>
              <a:t>Adobe Stock</a:t>
            </a:r>
            <a:endParaRPr lang="en-US" sz="2400" dirty="0">
              <a:hlinkClick r:id="rId12"/>
            </a:endParaRPr>
          </a:p>
          <a:p>
            <a:pPr marL="342900" lvl="1" indent="-342900">
              <a:spcBef>
                <a:spcPts val="400"/>
              </a:spcBef>
              <a:spcAft>
                <a:spcPts val="1000"/>
              </a:spcAft>
              <a:buSzPts val="3600"/>
              <a:buFont typeface="Arial"/>
              <a:buChar char="•"/>
            </a:pPr>
            <a:r>
              <a:rPr lang="en-US" sz="2400" dirty="0">
                <a:hlinkClick r:id="rId12"/>
              </a:rPr>
              <a:t>Adobe Express</a:t>
            </a:r>
            <a:endParaRPr lang="en-US" sz="2400" dirty="0"/>
          </a:p>
          <a:p>
            <a:pPr marL="342900" lvl="1" indent="-342900">
              <a:spcBef>
                <a:spcPts val="400"/>
              </a:spcBef>
              <a:spcAft>
                <a:spcPts val="1000"/>
              </a:spcAft>
              <a:buSzPts val="3600"/>
              <a:buFont typeface="Arial"/>
              <a:buChar char="•"/>
            </a:pPr>
            <a:r>
              <a:rPr lang="en-US" sz="2400" dirty="0">
                <a:hlinkClick r:id="rId13"/>
              </a:rPr>
              <a:t>Canva</a:t>
            </a:r>
            <a:endParaRPr lang="en-US" sz="2400" dirty="0"/>
          </a:p>
          <a:p>
            <a:pPr marL="342900" lvl="0" indent="-342900" algn="l" rtl="0">
              <a:lnSpc>
                <a:spcPct val="90000"/>
              </a:lnSpc>
              <a:spcBef>
                <a:spcPts val="400"/>
              </a:spcBef>
              <a:spcAft>
                <a:spcPts val="1000"/>
              </a:spcAft>
              <a:buClr>
                <a:schemeClr val="dk1"/>
              </a:buClr>
              <a:buSzPts val="3600"/>
              <a:buFont typeface="Arial"/>
              <a:buChar char="•"/>
            </a:pPr>
            <a:endParaRPr lang="en-US" sz="2400" dirty="0"/>
          </a:p>
          <a:p>
            <a:pPr marL="342900" lvl="0" indent="-342900" algn="l" rtl="0">
              <a:lnSpc>
                <a:spcPct val="90000"/>
              </a:lnSpc>
              <a:spcBef>
                <a:spcPts val="400"/>
              </a:spcBef>
              <a:spcAft>
                <a:spcPts val="1000"/>
              </a:spcAft>
              <a:buClr>
                <a:schemeClr val="dk1"/>
              </a:buClr>
              <a:buSzPts val="3600"/>
              <a:buFont typeface="Arial"/>
              <a:buChar char="•"/>
            </a:pPr>
            <a:endParaRPr sz="2400" dirty="0"/>
          </a:p>
        </p:txBody>
      </p:sp>
      <p:sp>
        <p:nvSpPr>
          <p:cNvPr id="149" name="Google Shape;149;p31">
            <a:extLst>
              <a:ext uri="{FF2B5EF4-FFF2-40B4-BE49-F238E27FC236}">
                <a16:creationId xmlns:a16="http://schemas.microsoft.com/office/drawing/2014/main" id="{00D22F1E-35E9-CA00-E81D-B5558A042B0F}"/>
              </a:ext>
            </a:extLst>
          </p:cNvPr>
          <p:cNvSpPr txBox="1">
            <a:spLocks noGrp="1"/>
          </p:cNvSpPr>
          <p:nvPr>
            <p:ph type="sldNum" idx="12"/>
          </p:nvPr>
        </p:nvSpPr>
        <p:spPr>
          <a:xfrm>
            <a:off x="9174126" y="6373686"/>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32</a:t>
            </a:fld>
            <a:endParaRPr/>
          </a:p>
        </p:txBody>
      </p:sp>
    </p:spTree>
    <p:extLst>
      <p:ext uri="{BB962C8B-B14F-4D97-AF65-F5344CB8AC3E}">
        <p14:creationId xmlns:p14="http://schemas.microsoft.com/office/powerpoint/2010/main" val="31890530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1C753FD-96EC-101A-B8A4-5F69A189BEF4}"/>
              </a:ext>
            </a:extLst>
          </p:cNvPr>
          <p:cNvSpPr>
            <a:spLocks noGrp="1"/>
          </p:cNvSpPr>
          <p:nvPr>
            <p:ph type="ctrTitle"/>
          </p:nvPr>
        </p:nvSpPr>
        <p:spPr>
          <a:xfrm>
            <a:off x="1167494" y="252549"/>
            <a:ext cx="6220278" cy="3262811"/>
          </a:xfrm>
        </p:spPr>
        <p:txBody>
          <a:bodyPr/>
          <a:lstStyle/>
          <a:p>
            <a:r>
              <a:rPr lang="en-US" dirty="0"/>
              <a:t>Thank you</a:t>
            </a:r>
          </a:p>
        </p:txBody>
      </p:sp>
    </p:spTree>
    <p:extLst>
      <p:ext uri="{BB962C8B-B14F-4D97-AF65-F5344CB8AC3E}">
        <p14:creationId xmlns:p14="http://schemas.microsoft.com/office/powerpoint/2010/main" val="1609673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62DB8-6121-F003-85A3-33FF70671D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B3A283-75DA-7079-4FEE-C42D6B5F31DE}"/>
              </a:ext>
            </a:extLst>
          </p:cNvPr>
          <p:cNvSpPr>
            <a:spLocks noGrp="1"/>
          </p:cNvSpPr>
          <p:nvPr>
            <p:ph type="title"/>
          </p:nvPr>
        </p:nvSpPr>
        <p:spPr>
          <a:xfrm>
            <a:off x="1158864" y="102021"/>
            <a:ext cx="9779183" cy="1744415"/>
          </a:xfrm>
        </p:spPr>
        <p:txBody>
          <a:bodyPr/>
          <a:lstStyle/>
          <a:p>
            <a:r>
              <a:rPr lang="en-US" dirty="0"/>
              <a:t>Ground Rules</a:t>
            </a:r>
          </a:p>
        </p:txBody>
      </p:sp>
      <p:sp>
        <p:nvSpPr>
          <p:cNvPr id="8" name="TextBox 7">
            <a:extLst>
              <a:ext uri="{FF2B5EF4-FFF2-40B4-BE49-F238E27FC236}">
                <a16:creationId xmlns:a16="http://schemas.microsoft.com/office/drawing/2014/main" id="{E07EC020-73C2-CBF0-0A49-E7547AF1B3D3}"/>
              </a:ext>
            </a:extLst>
          </p:cNvPr>
          <p:cNvSpPr txBox="1"/>
          <p:nvPr/>
        </p:nvSpPr>
        <p:spPr>
          <a:xfrm>
            <a:off x="726591" y="3663502"/>
            <a:ext cx="2331668" cy="830997"/>
          </a:xfrm>
          <a:prstGeom prst="rect">
            <a:avLst/>
          </a:prstGeom>
          <a:noFill/>
        </p:spPr>
        <p:txBody>
          <a:bodyPr wrap="square" rtlCol="0" anchor="ctr">
            <a:spAutoFit/>
          </a:bodyPr>
          <a:lstStyle/>
          <a:p>
            <a:r>
              <a:rPr lang="en-US" sz="2400" b="1" dirty="0">
                <a:latin typeface="Trebuchet MS" panose="020B0603020202020204" pitchFamily="34" charset="0"/>
              </a:rPr>
              <a:t>Interaction encouraged.</a:t>
            </a:r>
          </a:p>
        </p:txBody>
      </p:sp>
      <p:sp>
        <p:nvSpPr>
          <p:cNvPr id="9" name="TextBox 8">
            <a:extLst>
              <a:ext uri="{FF2B5EF4-FFF2-40B4-BE49-F238E27FC236}">
                <a16:creationId xmlns:a16="http://schemas.microsoft.com/office/drawing/2014/main" id="{9C86F05F-46E2-87A8-83D4-2B3723E822DB}"/>
              </a:ext>
            </a:extLst>
          </p:cNvPr>
          <p:cNvSpPr txBox="1"/>
          <p:nvPr/>
        </p:nvSpPr>
        <p:spPr>
          <a:xfrm>
            <a:off x="3926898" y="3663502"/>
            <a:ext cx="2361462" cy="830997"/>
          </a:xfrm>
          <a:prstGeom prst="rect">
            <a:avLst/>
          </a:prstGeom>
          <a:noFill/>
        </p:spPr>
        <p:txBody>
          <a:bodyPr wrap="square" rtlCol="0" anchor="ctr">
            <a:spAutoFit/>
          </a:bodyPr>
          <a:lstStyle/>
          <a:p>
            <a:r>
              <a:rPr lang="en-US" sz="2400" b="1" dirty="0">
                <a:latin typeface="Trebuchet MS" panose="020B0603020202020204" pitchFamily="34" charset="0"/>
              </a:rPr>
              <a:t>Judgement-free zone.</a:t>
            </a:r>
          </a:p>
        </p:txBody>
      </p:sp>
      <p:sp>
        <p:nvSpPr>
          <p:cNvPr id="10" name="TextBox 9">
            <a:extLst>
              <a:ext uri="{FF2B5EF4-FFF2-40B4-BE49-F238E27FC236}">
                <a16:creationId xmlns:a16="http://schemas.microsoft.com/office/drawing/2014/main" id="{8BFEE559-AF8E-D322-2515-AE43A8961619}"/>
              </a:ext>
            </a:extLst>
          </p:cNvPr>
          <p:cNvSpPr txBox="1"/>
          <p:nvPr/>
        </p:nvSpPr>
        <p:spPr>
          <a:xfrm>
            <a:off x="7156999" y="3663502"/>
            <a:ext cx="2384717" cy="830997"/>
          </a:xfrm>
          <a:prstGeom prst="rect">
            <a:avLst/>
          </a:prstGeom>
          <a:noFill/>
        </p:spPr>
        <p:txBody>
          <a:bodyPr wrap="square" rtlCol="0" anchor="ctr">
            <a:spAutoFit/>
          </a:bodyPr>
          <a:lstStyle/>
          <a:p>
            <a:r>
              <a:rPr lang="en-US" sz="2400" b="1" dirty="0">
                <a:latin typeface="Trebuchet MS" panose="020B0603020202020204" pitchFamily="34" charset="0"/>
              </a:rPr>
              <a:t>All experience levels.</a:t>
            </a:r>
          </a:p>
        </p:txBody>
      </p:sp>
      <p:grpSp>
        <p:nvGrpSpPr>
          <p:cNvPr id="3" name="Group 2">
            <a:extLst>
              <a:ext uri="{FF2B5EF4-FFF2-40B4-BE49-F238E27FC236}">
                <a16:creationId xmlns:a16="http://schemas.microsoft.com/office/drawing/2014/main" id="{E8FB2D5A-2442-3B92-CEC3-6FD69A8EEBD9}"/>
              </a:ext>
              <a:ext uri="{C183D7F6-B498-43B3-948B-1728B52AA6E4}">
                <adec:decorative xmlns:adec="http://schemas.microsoft.com/office/drawing/2017/decorative" xmlns="" val="1"/>
              </a:ext>
            </a:extLst>
          </p:cNvPr>
          <p:cNvGrpSpPr/>
          <p:nvPr/>
        </p:nvGrpSpPr>
        <p:grpSpPr>
          <a:xfrm>
            <a:off x="726591" y="2227695"/>
            <a:ext cx="1358039" cy="1358039"/>
            <a:chOff x="726591" y="2227695"/>
            <a:chExt cx="1358039" cy="1358039"/>
          </a:xfrm>
        </p:grpSpPr>
        <p:sp>
          <p:nvSpPr>
            <p:cNvPr id="44" name="Oval 43">
              <a:extLst>
                <a:ext uri="{FF2B5EF4-FFF2-40B4-BE49-F238E27FC236}">
                  <a16:creationId xmlns:a16="http://schemas.microsoft.com/office/drawing/2014/main" id="{462E8727-E5FC-8F20-EDE2-379C36CB14D6}"/>
                </a:ext>
              </a:extLst>
            </p:cNvPr>
            <p:cNvSpPr/>
            <p:nvPr/>
          </p:nvSpPr>
          <p:spPr>
            <a:xfrm>
              <a:off x="726591" y="2227695"/>
              <a:ext cx="1358039" cy="1358039"/>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15" name="Graphic 14" descr="Chat with solid fill">
              <a:extLst>
                <a:ext uri="{FF2B5EF4-FFF2-40B4-BE49-F238E27FC236}">
                  <a16:creationId xmlns:a16="http://schemas.microsoft.com/office/drawing/2014/main" id="{39A62ED1-D806-C616-C4D3-AF963D4BA62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26591" y="2227695"/>
              <a:ext cx="1358038" cy="1358038"/>
            </a:xfrm>
            <a:prstGeom prst="rect">
              <a:avLst/>
            </a:prstGeom>
          </p:spPr>
        </p:pic>
      </p:grpSp>
      <p:grpSp>
        <p:nvGrpSpPr>
          <p:cNvPr id="5" name="Group 4">
            <a:extLst>
              <a:ext uri="{FF2B5EF4-FFF2-40B4-BE49-F238E27FC236}">
                <a16:creationId xmlns:a16="http://schemas.microsoft.com/office/drawing/2014/main" id="{8613F79C-FCB2-92B3-AF38-77F7FB6137E8}"/>
              </a:ext>
              <a:ext uri="{C183D7F6-B498-43B3-948B-1728B52AA6E4}">
                <adec:decorative xmlns:adec="http://schemas.microsoft.com/office/drawing/2017/decorative" xmlns="" val="1"/>
              </a:ext>
            </a:extLst>
          </p:cNvPr>
          <p:cNvGrpSpPr/>
          <p:nvPr/>
        </p:nvGrpSpPr>
        <p:grpSpPr>
          <a:xfrm>
            <a:off x="3941795" y="2194106"/>
            <a:ext cx="1358040" cy="1391627"/>
            <a:chOff x="3137609" y="2194106"/>
            <a:chExt cx="1358040" cy="1391627"/>
          </a:xfrm>
        </p:grpSpPr>
        <p:sp>
          <p:nvSpPr>
            <p:cNvPr id="81" name="Oval 80">
              <a:extLst>
                <a:ext uri="{FF2B5EF4-FFF2-40B4-BE49-F238E27FC236}">
                  <a16:creationId xmlns:a16="http://schemas.microsoft.com/office/drawing/2014/main" id="{8B8B1E44-981C-9A69-4159-F720B03A0CD5}"/>
                </a:ext>
              </a:extLst>
            </p:cNvPr>
            <p:cNvSpPr/>
            <p:nvPr/>
          </p:nvSpPr>
          <p:spPr>
            <a:xfrm>
              <a:off x="3137610" y="2194106"/>
              <a:ext cx="1358039" cy="1358039"/>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17" name="Graphic 16" descr="Comment Heart with solid fill">
              <a:extLst>
                <a:ext uri="{FF2B5EF4-FFF2-40B4-BE49-F238E27FC236}">
                  <a16:creationId xmlns:a16="http://schemas.microsoft.com/office/drawing/2014/main" id="{62908CFD-BE18-BF75-7B44-88A4BCB07541}"/>
                </a:ext>
              </a:extLst>
            </p:cNvPr>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3137609" y="2227695"/>
              <a:ext cx="1358038" cy="1358038"/>
            </a:xfrm>
            <a:prstGeom prst="rect">
              <a:avLst/>
            </a:prstGeom>
          </p:spPr>
        </p:pic>
      </p:grpSp>
      <p:grpSp>
        <p:nvGrpSpPr>
          <p:cNvPr id="7" name="Group 6">
            <a:extLst>
              <a:ext uri="{FF2B5EF4-FFF2-40B4-BE49-F238E27FC236}">
                <a16:creationId xmlns:a16="http://schemas.microsoft.com/office/drawing/2014/main" id="{CEDE8186-9975-CD04-9EE7-E4AFE88C1001}"/>
              </a:ext>
              <a:ext uri="{C183D7F6-B498-43B3-948B-1728B52AA6E4}">
                <adec:decorative xmlns:adec="http://schemas.microsoft.com/office/drawing/2017/decorative" xmlns="" val="1"/>
              </a:ext>
            </a:extLst>
          </p:cNvPr>
          <p:cNvGrpSpPr/>
          <p:nvPr/>
        </p:nvGrpSpPr>
        <p:grpSpPr>
          <a:xfrm>
            <a:off x="7156999" y="2194106"/>
            <a:ext cx="1358041" cy="1391627"/>
            <a:chOff x="5797892" y="2194106"/>
            <a:chExt cx="1358041" cy="1391627"/>
          </a:xfrm>
        </p:grpSpPr>
        <p:sp>
          <p:nvSpPr>
            <p:cNvPr id="86" name="Oval 85">
              <a:extLst>
                <a:ext uri="{FF2B5EF4-FFF2-40B4-BE49-F238E27FC236}">
                  <a16:creationId xmlns:a16="http://schemas.microsoft.com/office/drawing/2014/main" id="{C0C3590B-BB65-3946-4219-BC2DD2B7BABE}"/>
                </a:ext>
              </a:extLst>
            </p:cNvPr>
            <p:cNvSpPr/>
            <p:nvPr/>
          </p:nvSpPr>
          <p:spPr>
            <a:xfrm>
              <a:off x="5797894" y="2194106"/>
              <a:ext cx="1358039" cy="1358039"/>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18" name="Graphic 17" descr="Watering Plant with solid fill">
              <a:extLst>
                <a:ext uri="{FF2B5EF4-FFF2-40B4-BE49-F238E27FC236}">
                  <a16:creationId xmlns:a16="http://schemas.microsoft.com/office/drawing/2014/main" id="{E5F314A5-0200-46A1-BB68-A017F73C6CB0}"/>
                </a:ext>
              </a:extLst>
            </p:cNvPr>
            <p:cNvPicPr>
              <a:picLocks noChangeAspect="1"/>
            </p:cNvPicPr>
            <p:nvPr/>
          </p:nvPicPr>
          <p:blipFill>
            <a:blip r:embed="rId6">
              <a:extLst>
                <a:ext uri="{96DAC541-7B7A-43D3-8B79-37D633B846F1}">
                  <asvg:svgBlip xmlns:asvg="http://schemas.microsoft.com/office/drawing/2016/SVG/main" xmlns="" r:embed="rId7"/>
                </a:ext>
              </a:extLst>
            </a:blip>
            <a:srcRect/>
            <a:stretch/>
          </p:blipFill>
          <p:spPr>
            <a:xfrm>
              <a:off x="5797892" y="2227695"/>
              <a:ext cx="1358038" cy="1358038"/>
            </a:xfrm>
            <a:prstGeom prst="rect">
              <a:avLst/>
            </a:prstGeom>
          </p:spPr>
        </p:pic>
      </p:grpSp>
      <p:sp>
        <p:nvSpPr>
          <p:cNvPr id="4" name="Slide Number Placeholder 3">
            <a:extLst>
              <a:ext uri="{FF2B5EF4-FFF2-40B4-BE49-F238E27FC236}">
                <a16:creationId xmlns:a16="http://schemas.microsoft.com/office/drawing/2014/main" id="{A9E86C6E-2945-B13B-D8FA-BDB3036F9ED2}"/>
              </a:ext>
            </a:extLst>
          </p:cNvPr>
          <p:cNvSpPr>
            <a:spLocks noGrp="1"/>
          </p:cNvSpPr>
          <p:nvPr>
            <p:ph type="sldNum" sz="quarter" idx="4"/>
          </p:nvPr>
        </p:nvSpPr>
        <p:spPr>
          <a:xfrm>
            <a:off x="10153276" y="6356350"/>
            <a:ext cx="1657723" cy="365125"/>
          </a:xfrm>
        </p:spPr>
        <p:txBody>
          <a:bodyPr/>
          <a:lstStyle/>
          <a:p>
            <a:fld id="{294A09A9-5501-47C1-A89A-A340965A2BE2}" type="slidenum">
              <a:rPr lang="en-US" smtClean="0"/>
              <a:pPr/>
              <a:t>4</a:t>
            </a:fld>
            <a:endParaRPr lang="en-US" dirty="0"/>
          </a:p>
        </p:txBody>
      </p:sp>
    </p:spTree>
    <p:extLst>
      <p:ext uri="{BB962C8B-B14F-4D97-AF65-F5344CB8AC3E}">
        <p14:creationId xmlns:p14="http://schemas.microsoft.com/office/powerpoint/2010/main" val="3412453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48DD4-4828-CE87-0C5C-42BE175E8DA5}"/>
              </a:ext>
            </a:extLst>
          </p:cNvPr>
          <p:cNvSpPr>
            <a:spLocks noGrp="1"/>
          </p:cNvSpPr>
          <p:nvPr>
            <p:ph type="ctrTitle"/>
          </p:nvPr>
        </p:nvSpPr>
        <p:spPr>
          <a:xfrm>
            <a:off x="1167494" y="177553"/>
            <a:ext cx="6245912" cy="4216317"/>
          </a:xfrm>
        </p:spPr>
        <p:txBody>
          <a:bodyPr/>
          <a:lstStyle/>
          <a:p>
            <a:r>
              <a:rPr lang="en-US" dirty="0"/>
              <a:t>Why Design Matters in Health Literacy</a:t>
            </a:r>
          </a:p>
        </p:txBody>
      </p:sp>
    </p:spTree>
    <p:extLst>
      <p:ext uri="{BB962C8B-B14F-4D97-AF65-F5344CB8AC3E}">
        <p14:creationId xmlns:p14="http://schemas.microsoft.com/office/powerpoint/2010/main" val="3662677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DF9E134-98AA-3ECE-E40A-180C85ACD7D5}"/>
              </a:ext>
            </a:extLst>
          </p:cNvPr>
          <p:cNvSpPr>
            <a:spLocks noGrp="1"/>
          </p:cNvSpPr>
          <p:nvPr>
            <p:ph type="title"/>
          </p:nvPr>
        </p:nvSpPr>
        <p:spPr/>
        <p:txBody>
          <a:bodyPr/>
          <a:lstStyle/>
          <a:p>
            <a:r>
              <a:rPr lang="en-US" dirty="0"/>
              <a:t>What is “health literacy”?</a:t>
            </a:r>
          </a:p>
        </p:txBody>
      </p:sp>
      <p:sp>
        <p:nvSpPr>
          <p:cNvPr id="3" name="Content Placeholder 2">
            <a:extLst>
              <a:ext uri="{FF2B5EF4-FFF2-40B4-BE49-F238E27FC236}">
                <a16:creationId xmlns:a16="http://schemas.microsoft.com/office/drawing/2014/main" id="{D1455C0B-19FB-954B-532A-0A68CAC4E0E4}"/>
              </a:ext>
            </a:extLst>
          </p:cNvPr>
          <p:cNvSpPr>
            <a:spLocks noGrp="1"/>
          </p:cNvSpPr>
          <p:nvPr>
            <p:ph idx="1"/>
          </p:nvPr>
        </p:nvSpPr>
        <p:spPr>
          <a:xfrm>
            <a:off x="1192159" y="2023984"/>
            <a:ext cx="4638773" cy="3332832"/>
          </a:xfrm>
        </p:spPr>
        <p:txBody>
          <a:bodyPr>
            <a:noAutofit/>
          </a:bodyPr>
          <a:lstStyle/>
          <a:p>
            <a:r>
              <a:rPr lang="en-US" sz="3200" b="1" dirty="0"/>
              <a:t>Personal health literacy:</a:t>
            </a:r>
          </a:p>
          <a:p>
            <a:pPr marL="0" lvl="1" indent="0">
              <a:buNone/>
            </a:pPr>
            <a:r>
              <a:rPr lang="en-US" sz="2200" dirty="0"/>
              <a:t>How well </a:t>
            </a:r>
            <a:r>
              <a:rPr lang="en-US" sz="2200" b="1" dirty="0"/>
              <a:t>people can find, understand, and use information and services</a:t>
            </a:r>
            <a:r>
              <a:rPr lang="en-US" sz="2200" dirty="0"/>
              <a:t> to inform health-related decisions and actions for themselves and others.</a:t>
            </a:r>
          </a:p>
        </p:txBody>
      </p:sp>
      <p:sp>
        <p:nvSpPr>
          <p:cNvPr id="8" name="Content Placeholder 7">
            <a:extLst>
              <a:ext uri="{FF2B5EF4-FFF2-40B4-BE49-F238E27FC236}">
                <a16:creationId xmlns:a16="http://schemas.microsoft.com/office/drawing/2014/main" id="{1C4D9E3F-9A85-6A2A-E3E1-3BADC68BC301}"/>
              </a:ext>
            </a:extLst>
          </p:cNvPr>
          <p:cNvSpPr>
            <a:spLocks noGrp="1"/>
          </p:cNvSpPr>
          <p:nvPr>
            <p:ph idx="10"/>
          </p:nvPr>
        </p:nvSpPr>
        <p:spPr>
          <a:xfrm>
            <a:off x="6336400" y="2023984"/>
            <a:ext cx="4663440" cy="3332832"/>
          </a:xfrm>
        </p:spPr>
        <p:txBody>
          <a:bodyPr>
            <a:normAutofit/>
          </a:bodyPr>
          <a:lstStyle/>
          <a:p>
            <a:r>
              <a:rPr lang="en-US" sz="3200" b="1" dirty="0"/>
              <a:t>Organizational health literacy:</a:t>
            </a:r>
          </a:p>
          <a:p>
            <a:pPr marL="0" lvl="1" indent="0">
              <a:buNone/>
            </a:pPr>
            <a:r>
              <a:rPr lang="en-US" sz="2200" dirty="0"/>
              <a:t>How well organizations </a:t>
            </a:r>
            <a:r>
              <a:rPr lang="en-US" sz="2200" b="1" dirty="0"/>
              <a:t>enable individuals</a:t>
            </a:r>
            <a:r>
              <a:rPr lang="en-US" sz="2200" dirty="0"/>
              <a:t> </a:t>
            </a:r>
            <a:r>
              <a:rPr lang="en-US" sz="2200" b="1" dirty="0"/>
              <a:t>to find, understand, and use information and services</a:t>
            </a:r>
            <a:r>
              <a:rPr lang="en-US" sz="2200" dirty="0"/>
              <a:t> to inform health-related decisions and actions for themselves and others.</a:t>
            </a:r>
          </a:p>
        </p:txBody>
      </p:sp>
      <p:sp>
        <p:nvSpPr>
          <p:cNvPr id="2" name="TextBox 1">
            <a:extLst>
              <a:ext uri="{FF2B5EF4-FFF2-40B4-BE49-F238E27FC236}">
                <a16:creationId xmlns:a16="http://schemas.microsoft.com/office/drawing/2014/main" id="{F6F1FE34-927B-2008-9229-97E0D93C9814}"/>
              </a:ext>
            </a:extLst>
          </p:cNvPr>
          <p:cNvSpPr txBox="1"/>
          <p:nvPr/>
        </p:nvSpPr>
        <p:spPr>
          <a:xfrm>
            <a:off x="4429748" y="6413697"/>
            <a:ext cx="2802370" cy="307777"/>
          </a:xfrm>
          <a:prstGeom prst="rect">
            <a:avLst/>
          </a:prstGeom>
          <a:noFill/>
        </p:spPr>
        <p:txBody>
          <a:bodyPr wrap="none" rtlCol="0" anchor="ctr">
            <a:spAutoFit/>
          </a:bodyPr>
          <a:lstStyle/>
          <a:p>
            <a:pPr algn="ctr"/>
            <a:r>
              <a:rPr lang="en-US" dirty="0">
                <a:solidFill>
                  <a:schemeClr val="bg1"/>
                </a:solidFill>
              </a:rPr>
              <a:t>Source: </a:t>
            </a:r>
            <a:r>
              <a:rPr lang="en-US" i="1" dirty="0">
                <a:solidFill>
                  <a:schemeClr val="bg1"/>
                </a:solidFill>
                <a:hlinkClick r:id="rId3">
                  <a:extLst>
                    <a:ext uri="{A12FA001-AC4F-418D-AE19-62706E023703}">
                      <ahyp:hlinkClr xmlns:ahyp="http://schemas.microsoft.com/office/drawing/2018/hyperlinkcolor" xmlns="" val="tx"/>
                    </a:ext>
                  </a:extLst>
                </a:hlinkClick>
              </a:rPr>
              <a:t>What Is Health Literacy?</a:t>
            </a:r>
            <a:endParaRPr lang="en-US" i="1" dirty="0">
              <a:solidFill>
                <a:schemeClr val="bg1"/>
              </a:solidFill>
            </a:endParaRPr>
          </a:p>
        </p:txBody>
      </p:sp>
    </p:spTree>
    <p:extLst>
      <p:ext uri="{BB962C8B-B14F-4D97-AF65-F5344CB8AC3E}">
        <p14:creationId xmlns:p14="http://schemas.microsoft.com/office/powerpoint/2010/main" val="1265939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D81F6-B168-B0FC-C08E-2EE6FE9EA63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F49C2BB-FD35-F607-690D-02213BAC0862}"/>
              </a:ext>
            </a:extLst>
          </p:cNvPr>
          <p:cNvSpPr>
            <a:spLocks noGrp="1"/>
          </p:cNvSpPr>
          <p:nvPr>
            <p:ph type="title"/>
          </p:nvPr>
        </p:nvSpPr>
        <p:spPr>
          <a:xfrm>
            <a:off x="5943600" y="457200"/>
            <a:ext cx="5018567" cy="2243470"/>
          </a:xfrm>
        </p:spPr>
        <p:txBody>
          <a:bodyPr/>
          <a:lstStyle/>
          <a:p>
            <a:pPr algn="l"/>
            <a:r>
              <a:rPr lang="en-US" sz="4800" dirty="0"/>
              <a:t>How does our work impact health literacy?</a:t>
            </a:r>
          </a:p>
        </p:txBody>
      </p:sp>
      <p:sp>
        <p:nvSpPr>
          <p:cNvPr id="3" name="Content Placeholder 2">
            <a:extLst>
              <a:ext uri="{FF2B5EF4-FFF2-40B4-BE49-F238E27FC236}">
                <a16:creationId xmlns:a16="http://schemas.microsoft.com/office/drawing/2014/main" id="{41077D7A-BA75-AC94-5B64-0234079285ED}"/>
              </a:ext>
            </a:extLst>
          </p:cNvPr>
          <p:cNvSpPr>
            <a:spLocks noGrp="1"/>
          </p:cNvSpPr>
          <p:nvPr>
            <p:ph type="subTitle" idx="1"/>
          </p:nvPr>
        </p:nvSpPr>
        <p:spPr>
          <a:xfrm>
            <a:off x="5943597" y="2828261"/>
            <a:ext cx="5018567" cy="2955852"/>
          </a:xfrm>
        </p:spPr>
        <p:txBody>
          <a:bodyPr>
            <a:noAutofit/>
          </a:bodyPr>
          <a:lstStyle/>
          <a:p>
            <a:r>
              <a:rPr lang="en-US" sz="3000" dirty="0">
                <a:latin typeface="Trebuchet MS" panose="020B0603020202020204" pitchFamily="34" charset="0"/>
              </a:rPr>
              <a:t>We can </a:t>
            </a:r>
            <a:r>
              <a:rPr lang="en-US" sz="3000" b="1" dirty="0">
                <a:latin typeface="Trebuchet MS" panose="020B0603020202020204" pitchFamily="34" charset="0"/>
              </a:rPr>
              <a:t>communicate information</a:t>
            </a:r>
            <a:r>
              <a:rPr lang="en-US" sz="3000" dirty="0">
                <a:latin typeface="Trebuchet MS" panose="020B0603020202020204" pitchFamily="34" charset="0"/>
              </a:rPr>
              <a:t> about health programs or plans in a way that helps people to </a:t>
            </a:r>
            <a:r>
              <a:rPr lang="en-US" sz="3000" b="1" dirty="0">
                <a:latin typeface="Trebuchet MS" panose="020B0603020202020204" pitchFamily="34" charset="0"/>
              </a:rPr>
              <a:t>understand</a:t>
            </a:r>
            <a:r>
              <a:rPr lang="en-US" sz="3000" dirty="0">
                <a:latin typeface="Trebuchet MS" panose="020B0603020202020204" pitchFamily="34" charset="0"/>
              </a:rPr>
              <a:t>, </a:t>
            </a:r>
            <a:r>
              <a:rPr lang="en-US" sz="3000" b="1" dirty="0">
                <a:latin typeface="Trebuchet MS" panose="020B0603020202020204" pitchFamily="34" charset="0"/>
              </a:rPr>
              <a:t>access</a:t>
            </a:r>
            <a:r>
              <a:rPr lang="en-US" sz="3000" dirty="0">
                <a:latin typeface="Trebuchet MS" panose="020B0603020202020204" pitchFamily="34" charset="0"/>
              </a:rPr>
              <a:t> and </a:t>
            </a:r>
            <a:r>
              <a:rPr lang="en-US" sz="3000" b="1" dirty="0">
                <a:latin typeface="Trebuchet MS" panose="020B0603020202020204" pitchFamily="34" charset="0"/>
              </a:rPr>
              <a:t>use</a:t>
            </a:r>
            <a:r>
              <a:rPr lang="en-US" sz="3000" dirty="0">
                <a:latin typeface="Trebuchet MS" panose="020B0603020202020204" pitchFamily="34" charset="0"/>
              </a:rPr>
              <a:t> their services.</a:t>
            </a:r>
          </a:p>
        </p:txBody>
      </p:sp>
      <p:pic>
        <p:nvPicPr>
          <p:cNvPr id="12" name="Picture Placeholder 11" descr="Gif of person in a flower costume pumping their arms with words: Aww yeah!">
            <a:extLst>
              <a:ext uri="{FF2B5EF4-FFF2-40B4-BE49-F238E27FC236}">
                <a16:creationId xmlns:a16="http://schemas.microsoft.com/office/drawing/2014/main" id="{526B08B2-2459-DDE4-95A8-33EF1C019B78}"/>
              </a:ext>
            </a:extLst>
          </p:cNvPr>
          <p:cNvPicPr>
            <a:picLocks noGrp="1" noChangeAspect="1"/>
          </p:cNvPicPr>
          <p:nvPr>
            <p:ph type="pic" sz="quarter" idx="10"/>
          </p:nvPr>
        </p:nvPicPr>
        <p:blipFill>
          <a:blip r:embed="rId3"/>
          <a:srcRect l="16819" r="16819"/>
          <a:stretch>
            <a:fillRect/>
          </a:stretch>
        </p:blipFill>
        <p:spPr/>
      </p:pic>
      <p:sp>
        <p:nvSpPr>
          <p:cNvPr id="2" name="TextBox 1">
            <a:extLst>
              <a:ext uri="{FF2B5EF4-FFF2-40B4-BE49-F238E27FC236}">
                <a16:creationId xmlns:a16="http://schemas.microsoft.com/office/drawing/2014/main" id="{2C719172-B603-A308-132D-31618EFAFA22}"/>
              </a:ext>
            </a:extLst>
          </p:cNvPr>
          <p:cNvSpPr txBox="1"/>
          <p:nvPr/>
        </p:nvSpPr>
        <p:spPr>
          <a:xfrm>
            <a:off x="4429748" y="6413697"/>
            <a:ext cx="2802370" cy="307777"/>
          </a:xfrm>
          <a:prstGeom prst="rect">
            <a:avLst/>
          </a:prstGeom>
          <a:noFill/>
        </p:spPr>
        <p:txBody>
          <a:bodyPr wrap="none" rtlCol="0" anchor="ctr">
            <a:spAutoFit/>
          </a:bodyPr>
          <a:lstStyle/>
          <a:p>
            <a:pPr algn="ctr"/>
            <a:r>
              <a:rPr lang="en-US" dirty="0">
                <a:solidFill>
                  <a:schemeClr val="bg1"/>
                </a:solidFill>
              </a:rPr>
              <a:t>Source: </a:t>
            </a:r>
            <a:r>
              <a:rPr lang="en-US" i="1" dirty="0">
                <a:solidFill>
                  <a:schemeClr val="bg1"/>
                </a:solidFill>
                <a:hlinkClick r:id="rId4">
                  <a:extLst>
                    <a:ext uri="{A12FA001-AC4F-418D-AE19-62706E023703}">
                      <ahyp:hlinkClr xmlns:ahyp="http://schemas.microsoft.com/office/drawing/2018/hyperlinkcolor" xmlns="" val="tx"/>
                    </a:ext>
                  </a:extLst>
                </a:hlinkClick>
              </a:rPr>
              <a:t>What Is Health Literacy?</a:t>
            </a:r>
            <a:endParaRPr lang="en-US" i="1" dirty="0">
              <a:solidFill>
                <a:schemeClr val="bg1"/>
              </a:solidFill>
            </a:endParaRPr>
          </a:p>
        </p:txBody>
      </p:sp>
    </p:spTree>
    <p:extLst>
      <p:ext uri="{BB962C8B-B14F-4D97-AF65-F5344CB8AC3E}">
        <p14:creationId xmlns:p14="http://schemas.microsoft.com/office/powerpoint/2010/main" val="2260993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071FC-5FC7-C2CC-54AF-5CC2BB8E2F77}"/>
            </a:ext>
          </a:extLst>
        </p:cNvPr>
        <p:cNvGrpSpPr/>
        <p:nvPr/>
      </p:nvGrpSpPr>
      <p:grpSpPr>
        <a:xfrm>
          <a:off x="0" y="0"/>
          <a:ext cx="0" cy="0"/>
          <a:chOff x="0" y="0"/>
          <a:chExt cx="0" cy="0"/>
        </a:xfrm>
      </p:grpSpPr>
      <p:sp>
        <p:nvSpPr>
          <p:cNvPr id="12" name="Oval 11">
            <a:extLst>
              <a:ext uri="{FF2B5EF4-FFF2-40B4-BE49-F238E27FC236}">
                <a16:creationId xmlns:a16="http://schemas.microsoft.com/office/drawing/2014/main" id="{02D5E0C0-6ABD-C1A6-CD5C-F64251E5C7A4}"/>
              </a:ext>
              <a:ext uri="{C183D7F6-B498-43B3-948B-1728B52AA6E4}">
                <adec:decorative xmlns:adec="http://schemas.microsoft.com/office/drawing/2017/decorative" xmlns="" val="1"/>
              </a:ext>
            </a:extLst>
          </p:cNvPr>
          <p:cNvSpPr/>
          <p:nvPr/>
        </p:nvSpPr>
        <p:spPr>
          <a:xfrm>
            <a:off x="686208" y="2162175"/>
            <a:ext cx="3743540" cy="3743540"/>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7" name="Title 5">
            <a:extLst>
              <a:ext uri="{FF2B5EF4-FFF2-40B4-BE49-F238E27FC236}">
                <a16:creationId xmlns:a16="http://schemas.microsoft.com/office/drawing/2014/main" id="{77EB6A70-2CE5-3BC3-DE60-60B9DE6DBC58}"/>
              </a:ext>
            </a:extLst>
          </p:cNvPr>
          <p:cNvSpPr>
            <a:spLocks noGrp="1"/>
          </p:cNvSpPr>
          <p:nvPr>
            <p:ph type="title"/>
          </p:nvPr>
        </p:nvSpPr>
        <p:spPr>
          <a:xfrm>
            <a:off x="1167492" y="136526"/>
            <a:ext cx="9601200" cy="1763285"/>
          </a:xfrm>
        </p:spPr>
        <p:txBody>
          <a:bodyPr/>
          <a:lstStyle/>
          <a:p>
            <a:r>
              <a:rPr lang="en-US" sz="5400" dirty="0"/>
              <a:t>How does health literacy impact health outcomes?</a:t>
            </a:r>
          </a:p>
        </p:txBody>
      </p:sp>
      <p:sp>
        <p:nvSpPr>
          <p:cNvPr id="3" name="Content Placeholder 2">
            <a:extLst>
              <a:ext uri="{FF2B5EF4-FFF2-40B4-BE49-F238E27FC236}">
                <a16:creationId xmlns:a16="http://schemas.microsoft.com/office/drawing/2014/main" id="{648ACB4C-64D9-6C9B-9EBB-08A2E3731E3D}"/>
              </a:ext>
            </a:extLst>
          </p:cNvPr>
          <p:cNvSpPr>
            <a:spLocks noGrp="1"/>
          </p:cNvSpPr>
          <p:nvPr>
            <p:ph idx="1"/>
          </p:nvPr>
        </p:nvSpPr>
        <p:spPr>
          <a:xfrm>
            <a:off x="1347102" y="2574087"/>
            <a:ext cx="2993376" cy="2654339"/>
          </a:xfrm>
          <a:solidFill>
            <a:schemeClr val="accent5">
              <a:lumMod val="90000"/>
            </a:schemeClr>
          </a:solidFill>
        </p:spPr>
        <p:txBody>
          <a:bodyPr anchor="ctr">
            <a:noAutofit/>
          </a:bodyPr>
          <a:lstStyle/>
          <a:p>
            <a:r>
              <a:rPr lang="en-US" sz="3400" b="1" dirty="0"/>
              <a:t>Confusing materials </a:t>
            </a:r>
            <a:br>
              <a:rPr lang="en-US" sz="3400" b="1" dirty="0"/>
            </a:br>
            <a:r>
              <a:rPr lang="en-US" sz="3400" dirty="0"/>
              <a:t>can lead to </a:t>
            </a:r>
            <a:r>
              <a:rPr lang="en-US" sz="3400" b="1" dirty="0"/>
              <a:t>delayed or missed care.</a:t>
            </a:r>
          </a:p>
        </p:txBody>
      </p:sp>
      <p:sp>
        <p:nvSpPr>
          <p:cNvPr id="8" name="Content Placeholder 7">
            <a:extLst>
              <a:ext uri="{FF2B5EF4-FFF2-40B4-BE49-F238E27FC236}">
                <a16:creationId xmlns:a16="http://schemas.microsoft.com/office/drawing/2014/main" id="{B6B21656-DC36-4354-E49C-648DCC0CA888}"/>
              </a:ext>
            </a:extLst>
          </p:cNvPr>
          <p:cNvSpPr>
            <a:spLocks noGrp="1"/>
          </p:cNvSpPr>
          <p:nvPr>
            <p:ph idx="10"/>
          </p:nvPr>
        </p:nvSpPr>
        <p:spPr>
          <a:xfrm>
            <a:off x="5187042" y="2268531"/>
            <a:ext cx="5826642" cy="3494312"/>
          </a:xfrm>
        </p:spPr>
        <p:txBody>
          <a:bodyPr>
            <a:noAutofit/>
          </a:bodyPr>
          <a:lstStyle/>
          <a:p>
            <a:pPr lvl="1">
              <a:spcBef>
                <a:spcPts val="600"/>
              </a:spcBef>
            </a:pPr>
            <a:r>
              <a:rPr lang="en-US" sz="2400" dirty="0"/>
              <a:t>Medication errors.</a:t>
            </a:r>
          </a:p>
          <a:p>
            <a:pPr lvl="1">
              <a:spcBef>
                <a:spcPts val="600"/>
              </a:spcBef>
            </a:pPr>
            <a:r>
              <a:rPr lang="en-US" sz="2400" dirty="0"/>
              <a:t>Difficulty following care plans.</a:t>
            </a:r>
          </a:p>
          <a:p>
            <a:pPr lvl="1">
              <a:spcBef>
                <a:spcPts val="600"/>
              </a:spcBef>
            </a:pPr>
            <a:r>
              <a:rPr lang="en-US" sz="2400" dirty="0"/>
              <a:t>Reduced use of preventive services.</a:t>
            </a:r>
          </a:p>
          <a:p>
            <a:pPr lvl="1">
              <a:spcBef>
                <a:spcPts val="600"/>
              </a:spcBef>
            </a:pPr>
            <a:r>
              <a:rPr lang="en-US" sz="2400" dirty="0"/>
              <a:t>Challenges managing chronic conditions, which then result in:</a:t>
            </a:r>
          </a:p>
          <a:p>
            <a:pPr lvl="2">
              <a:spcBef>
                <a:spcPts val="600"/>
              </a:spcBef>
            </a:pPr>
            <a:r>
              <a:rPr lang="en-US" sz="2200" dirty="0"/>
              <a:t>Longer hospital stays.</a:t>
            </a:r>
          </a:p>
          <a:p>
            <a:pPr lvl="2">
              <a:spcBef>
                <a:spcPts val="600"/>
              </a:spcBef>
            </a:pPr>
            <a:r>
              <a:rPr lang="en-US" sz="2200" dirty="0"/>
              <a:t>Higher mortality. </a:t>
            </a:r>
          </a:p>
          <a:p>
            <a:pPr lvl="2">
              <a:spcBef>
                <a:spcPts val="600"/>
              </a:spcBef>
            </a:pPr>
            <a:r>
              <a:rPr lang="en-US" sz="2200" dirty="0"/>
              <a:t>Lower trust in agencies.</a:t>
            </a:r>
          </a:p>
        </p:txBody>
      </p:sp>
      <p:sp>
        <p:nvSpPr>
          <p:cNvPr id="2" name="TextBox 1">
            <a:extLst>
              <a:ext uri="{FF2B5EF4-FFF2-40B4-BE49-F238E27FC236}">
                <a16:creationId xmlns:a16="http://schemas.microsoft.com/office/drawing/2014/main" id="{782DEB74-996E-513C-C9EA-EE673C1C62B3}"/>
              </a:ext>
            </a:extLst>
          </p:cNvPr>
          <p:cNvSpPr txBox="1"/>
          <p:nvPr/>
        </p:nvSpPr>
        <p:spPr>
          <a:xfrm>
            <a:off x="4429748" y="6413697"/>
            <a:ext cx="2802370" cy="307777"/>
          </a:xfrm>
          <a:prstGeom prst="rect">
            <a:avLst/>
          </a:prstGeom>
          <a:noFill/>
        </p:spPr>
        <p:txBody>
          <a:bodyPr wrap="none" rtlCol="0" anchor="ctr">
            <a:spAutoFit/>
          </a:bodyPr>
          <a:lstStyle/>
          <a:p>
            <a:pPr algn="ctr"/>
            <a:r>
              <a:rPr lang="en-US" dirty="0">
                <a:solidFill>
                  <a:schemeClr val="bg1"/>
                </a:solidFill>
              </a:rPr>
              <a:t>Source: </a:t>
            </a:r>
            <a:r>
              <a:rPr lang="en-US" i="1" dirty="0">
                <a:solidFill>
                  <a:schemeClr val="bg1"/>
                </a:solidFill>
                <a:hlinkClick r:id="rId3">
                  <a:extLst>
                    <a:ext uri="{A12FA001-AC4F-418D-AE19-62706E023703}">
                      <ahyp:hlinkClr xmlns:ahyp="http://schemas.microsoft.com/office/drawing/2018/hyperlinkcolor" xmlns="" val="tx"/>
                    </a:ext>
                  </a:extLst>
                </a:hlinkClick>
              </a:rPr>
              <a:t>What Is Health Literacy?</a:t>
            </a:r>
            <a:endParaRPr lang="en-US" i="1" dirty="0">
              <a:solidFill>
                <a:schemeClr val="bg1"/>
              </a:solidFill>
            </a:endParaRPr>
          </a:p>
        </p:txBody>
      </p:sp>
    </p:spTree>
    <p:extLst>
      <p:ext uri="{BB962C8B-B14F-4D97-AF65-F5344CB8AC3E}">
        <p14:creationId xmlns:p14="http://schemas.microsoft.com/office/powerpoint/2010/main" val="2360182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D93B0A9-65B7-A362-D512-91F6D43355CA}"/>
              </a:ext>
            </a:extLst>
          </p:cNvPr>
          <p:cNvSpPr>
            <a:spLocks noGrp="1"/>
          </p:cNvSpPr>
          <p:nvPr>
            <p:ph type="title"/>
          </p:nvPr>
        </p:nvSpPr>
        <p:spPr/>
        <p:txBody>
          <a:bodyPr/>
          <a:lstStyle/>
          <a:p>
            <a:r>
              <a:rPr lang="en-US" sz="4800" dirty="0"/>
              <a:t>How can design impact health literacy and health outcomes?</a:t>
            </a:r>
          </a:p>
        </p:txBody>
      </p:sp>
      <p:sp>
        <p:nvSpPr>
          <p:cNvPr id="7" name="Content Placeholder 6">
            <a:extLst>
              <a:ext uri="{FF2B5EF4-FFF2-40B4-BE49-F238E27FC236}">
                <a16:creationId xmlns:a16="http://schemas.microsoft.com/office/drawing/2014/main" id="{BD1182D9-9A2C-5E31-FE19-9C904134420A}"/>
              </a:ext>
            </a:extLst>
          </p:cNvPr>
          <p:cNvSpPr>
            <a:spLocks noGrp="1"/>
          </p:cNvSpPr>
          <p:nvPr>
            <p:ph idx="1"/>
          </p:nvPr>
        </p:nvSpPr>
        <p:spPr>
          <a:xfrm>
            <a:off x="1158779" y="2418022"/>
            <a:ext cx="5135695" cy="2021955"/>
          </a:xfrm>
        </p:spPr>
        <p:txBody>
          <a:bodyPr anchor="ctr"/>
          <a:lstStyle/>
          <a:p>
            <a:r>
              <a:rPr lang="en-US" sz="5200" b="1" dirty="0"/>
              <a:t>Design </a:t>
            </a:r>
            <a:r>
              <a:rPr lang="en-US" sz="5200" b="1" i="1" dirty="0"/>
              <a:t>is</a:t>
            </a:r>
            <a:r>
              <a:rPr lang="en-US" sz="5200" b="1" dirty="0"/>
              <a:t> </a:t>
            </a:r>
          </a:p>
          <a:p>
            <a:r>
              <a:rPr lang="en-US" sz="5200" b="1" dirty="0"/>
              <a:t>communication</a:t>
            </a:r>
          </a:p>
        </p:txBody>
      </p:sp>
      <p:grpSp>
        <p:nvGrpSpPr>
          <p:cNvPr id="14" name="Group 13">
            <a:extLst>
              <a:ext uri="{FF2B5EF4-FFF2-40B4-BE49-F238E27FC236}">
                <a16:creationId xmlns:a16="http://schemas.microsoft.com/office/drawing/2014/main" id="{5AF5E55C-4218-DE60-CC81-E5495A5938BD}"/>
              </a:ext>
              <a:ext uri="{C183D7F6-B498-43B3-948B-1728B52AA6E4}">
                <adec:decorative xmlns:adec="http://schemas.microsoft.com/office/drawing/2017/decorative" xmlns="" val="1"/>
              </a:ext>
            </a:extLst>
          </p:cNvPr>
          <p:cNvGrpSpPr/>
          <p:nvPr/>
        </p:nvGrpSpPr>
        <p:grpSpPr>
          <a:xfrm>
            <a:off x="457194" y="2830025"/>
            <a:ext cx="648419" cy="522526"/>
            <a:chOff x="8082093" y="5590903"/>
            <a:chExt cx="1572380" cy="1267097"/>
          </a:xfrm>
        </p:grpSpPr>
        <p:sp>
          <p:nvSpPr>
            <p:cNvPr id="12" name="Freeform 6">
              <a:extLst>
                <a:ext uri="{FF2B5EF4-FFF2-40B4-BE49-F238E27FC236}">
                  <a16:creationId xmlns:a16="http://schemas.microsoft.com/office/drawing/2014/main" id="{FD7699D0-B6DB-0E1F-32AF-D730B2C90182}"/>
                </a:ext>
              </a:extLst>
            </p:cNvPr>
            <p:cNvSpPr/>
            <p:nvPr/>
          </p:nvSpPr>
          <p:spPr>
            <a:xfrm rot="5400000" flipH="1" flipV="1">
              <a:off x="8627829" y="5831357"/>
              <a:ext cx="1267097" cy="786190"/>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13" name="Freeform 7">
              <a:extLst>
                <a:ext uri="{FF2B5EF4-FFF2-40B4-BE49-F238E27FC236}">
                  <a16:creationId xmlns:a16="http://schemas.microsoft.com/office/drawing/2014/main" id="{D002B6D7-265C-8282-5F82-9E487880715A}"/>
                </a:ext>
              </a:extLst>
            </p:cNvPr>
            <p:cNvSpPr/>
            <p:nvPr/>
          </p:nvSpPr>
          <p:spPr>
            <a:xfrm rot="16200000" flipV="1">
              <a:off x="7841639" y="5831357"/>
              <a:ext cx="1267097" cy="786190"/>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pic>
        <p:nvPicPr>
          <p:cNvPr id="2" name="Picture 1" descr="character from Ikea instructions holding a hammer and looking confused at paper with pieces behind them and a quueestion mark word bubble.">
            <a:extLst>
              <a:ext uri="{FF2B5EF4-FFF2-40B4-BE49-F238E27FC236}">
                <a16:creationId xmlns:a16="http://schemas.microsoft.com/office/drawing/2014/main" id="{1F131B85-AD4E-1DBC-1BF0-3FCDE38E092C}"/>
              </a:ext>
            </a:extLst>
          </p:cNvPr>
          <p:cNvPicPr>
            <a:picLocks noChangeAspect="1"/>
          </p:cNvPicPr>
          <p:nvPr/>
        </p:nvPicPr>
        <p:blipFill>
          <a:blip r:embed="rId3">
            <a:duotone>
              <a:schemeClr val="accent3">
                <a:shade val="45000"/>
                <a:satMod val="135000"/>
              </a:schemeClr>
              <a:prstClr val="white"/>
            </a:duotone>
          </a:blip>
          <a:stretch/>
        </p:blipFill>
        <p:spPr>
          <a:xfrm>
            <a:off x="6294474" y="2036821"/>
            <a:ext cx="4464136" cy="3659963"/>
          </a:xfrm>
          <a:prstGeom prst="rect">
            <a:avLst/>
          </a:prstGeom>
        </p:spPr>
      </p:pic>
      <p:sp>
        <p:nvSpPr>
          <p:cNvPr id="5" name="Slide Number Placeholder 4">
            <a:extLst>
              <a:ext uri="{FF2B5EF4-FFF2-40B4-BE49-F238E27FC236}">
                <a16:creationId xmlns:a16="http://schemas.microsoft.com/office/drawing/2014/main" id="{E4388D87-4110-E604-05F9-A5339D034728}"/>
              </a:ext>
            </a:extLst>
          </p:cNvPr>
          <p:cNvSpPr>
            <a:spLocks noGrp="1"/>
          </p:cNvSpPr>
          <p:nvPr>
            <p:ph type="sldNum" sz="quarter" idx="4"/>
          </p:nvPr>
        </p:nvSpPr>
        <p:spPr/>
        <p:txBody>
          <a:bodyPr/>
          <a:lstStyle/>
          <a:p>
            <a:fld id="{294A09A9-5501-47C1-A89A-A340965A2BE2}" type="slidenum">
              <a:rPr lang="en-US" smtClean="0"/>
              <a:pPr/>
              <a:t>9</a:t>
            </a:fld>
            <a:endParaRPr lang="en-US" dirty="0"/>
          </a:p>
        </p:txBody>
      </p:sp>
    </p:spTree>
    <p:extLst>
      <p:ext uri="{BB962C8B-B14F-4D97-AF65-F5344CB8AC3E}">
        <p14:creationId xmlns:p14="http://schemas.microsoft.com/office/powerpoint/2010/main" val="398380060"/>
      </p:ext>
    </p:extLst>
  </p:cSld>
  <p:clrMapOvr>
    <a:masterClrMapping/>
  </p:clrMapOvr>
</p:sld>
</file>

<file path=ppt/theme/theme1.xml><?xml version="1.0" encoding="utf-8"?>
<a:theme xmlns:a="http://schemas.openxmlformats.org/drawingml/2006/main" name="White Theme">
  <a:themeElements>
    <a:clrScheme name="Custom 1">
      <a:dk1>
        <a:srgbClr val="000000"/>
      </a:dk1>
      <a:lt1>
        <a:srgbClr val="FFFFFF"/>
      </a:lt1>
      <a:dk2>
        <a:srgbClr val="001970"/>
      </a:dk2>
      <a:lt2>
        <a:srgbClr val="FFD100"/>
      </a:lt2>
      <a:accent1>
        <a:srgbClr val="001970"/>
      </a:accent1>
      <a:accent2>
        <a:srgbClr val="245D38"/>
      </a:accent2>
      <a:accent3>
        <a:srgbClr val="6D3A5D"/>
      </a:accent3>
      <a:accent4>
        <a:srgbClr val="7A853B"/>
      </a:accent4>
      <a:accent5>
        <a:srgbClr val="D0E1EB"/>
      </a:accent5>
      <a:accent6>
        <a:srgbClr val="C3002F"/>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1678</TotalTime>
  <Words>2488</Words>
  <Application>Microsoft Office PowerPoint</Application>
  <PresentationFormat>Widescreen</PresentationFormat>
  <Paragraphs>268</Paragraphs>
  <Slides>33</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Noto Sans Symbols</vt:lpstr>
      <vt:lpstr>Trebuchet MS</vt:lpstr>
      <vt:lpstr>Vladimir Script</vt:lpstr>
      <vt:lpstr>White Theme</vt:lpstr>
      <vt:lpstr>More Than Pretty</vt:lpstr>
      <vt:lpstr>Today’s Presenters</vt:lpstr>
      <vt:lpstr>Workshop Objectives</vt:lpstr>
      <vt:lpstr>Ground Rules</vt:lpstr>
      <vt:lpstr>Why Design Matters in Health Literacy</vt:lpstr>
      <vt:lpstr>What is “health literacy”?</vt:lpstr>
      <vt:lpstr>How does our work impact health literacy?</vt:lpstr>
      <vt:lpstr>How does health literacy impact health outcomes?</vt:lpstr>
      <vt:lpstr>How can design impact health literacy and health outcomes?</vt:lpstr>
      <vt:lpstr>How can design impact health literacy and health outcomes?</vt:lpstr>
      <vt:lpstr>Core Design Principles for Health Communication</vt:lpstr>
      <vt:lpstr>Core Design Principles</vt:lpstr>
      <vt:lpstr>Plain Language</vt:lpstr>
      <vt:lpstr>Hierarchy &amp; Layout</vt:lpstr>
      <vt:lpstr>Typography &amp; Color</vt:lpstr>
      <vt:lpstr>Images, Graphics, Icons</vt:lpstr>
      <vt:lpstr>Culture &amp; Context</vt:lpstr>
      <vt:lpstr>Accessibility</vt:lpstr>
      <vt:lpstr>Consistency is key!</vt:lpstr>
      <vt:lpstr>Core Design Principles</vt:lpstr>
      <vt:lpstr>Real-World Examples</vt:lpstr>
      <vt:lpstr>Before and after letters</vt:lpstr>
      <vt:lpstr>Letter details</vt:lpstr>
      <vt:lpstr>Design examples</vt:lpstr>
      <vt:lpstr>The tools we use</vt:lpstr>
      <vt:lpstr>Questions?</vt:lpstr>
      <vt:lpstr>Activity:</vt:lpstr>
      <vt:lpstr>Discuss (10 min)    Present (5 min)</vt:lpstr>
      <vt:lpstr>Core Design Principles</vt:lpstr>
      <vt:lpstr>Recap &amp; Resources</vt:lpstr>
      <vt:lpstr>Workshop Recap</vt:lpstr>
      <vt:lpstr>Resources for Continued Learning</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More Than Pretty</dc:title>
  <dc:creator>May, Allison</dc:creator>
  <cp:lastModifiedBy>May, Allison</cp:lastModifiedBy>
  <cp:revision>38</cp:revision>
  <dcterms:modified xsi:type="dcterms:W3CDTF">2025-09-24T19:31:53Z</dcterms:modified>
</cp:coreProperties>
</file>