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9" r:id="rId1"/>
    <p:sldMasterId id="2147483701" r:id="rId2"/>
  </p:sldMasterIdLst>
  <p:notesMasterIdLst>
    <p:notesMasterId r:id="rId33"/>
  </p:notesMasterIdLst>
  <p:sldIdLst>
    <p:sldId id="256" r:id="rId3"/>
    <p:sldId id="257" r:id="rId4"/>
    <p:sldId id="265" r:id="rId5"/>
    <p:sldId id="312" r:id="rId6"/>
    <p:sldId id="310" r:id="rId7"/>
    <p:sldId id="319" r:id="rId8"/>
    <p:sldId id="320" r:id="rId9"/>
    <p:sldId id="263" r:id="rId10"/>
    <p:sldId id="264" r:id="rId11"/>
    <p:sldId id="267" r:id="rId12"/>
    <p:sldId id="321" r:id="rId13"/>
    <p:sldId id="269" r:id="rId14"/>
    <p:sldId id="270" r:id="rId15"/>
    <p:sldId id="271" r:id="rId16"/>
    <p:sldId id="272" r:id="rId17"/>
    <p:sldId id="273" r:id="rId18"/>
    <p:sldId id="274" r:id="rId19"/>
    <p:sldId id="275" r:id="rId20"/>
    <p:sldId id="276" r:id="rId21"/>
    <p:sldId id="322" r:id="rId22"/>
    <p:sldId id="278" r:id="rId23"/>
    <p:sldId id="279" r:id="rId24"/>
    <p:sldId id="280" r:id="rId25"/>
    <p:sldId id="281" r:id="rId26"/>
    <p:sldId id="282" r:id="rId27"/>
    <p:sldId id="288" r:id="rId28"/>
    <p:sldId id="284" r:id="rId29"/>
    <p:sldId id="285" r:id="rId30"/>
    <p:sldId id="286" r:id="rId31"/>
    <p:sldId id="287" r:id="rId32"/>
  </p:sldIdLst>
  <p:sldSz cx="9144000" cy="5148263"/>
  <p:notesSz cx="6985000" cy="9283700"/>
  <p:embeddedFontLst>
    <p:embeddedFont>
      <p:font typeface="Calibri" panose="020F0502020204030204" pitchFamily="34" charset="0"/>
      <p:regular r:id="rId34"/>
      <p:bold r:id="rId35"/>
      <p:italic r:id="rId36"/>
      <p:boldItalic r:id="rId37"/>
    </p:embeddedFont>
    <p:embeddedFont>
      <p:font typeface="Merriweather Sans" panose="020B0604020202020204" charset="0"/>
      <p:regular r:id="rId38"/>
      <p:bold r:id="rId39"/>
      <p:italic r:id="rId40"/>
      <p:boldItalic r:id="rId41"/>
    </p:embeddedFont>
    <p:embeddedFont>
      <p:font typeface="Trebuchet MS" panose="020B060302020202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90"/>
  </p:normalViewPr>
  <p:slideViewPr>
    <p:cSldViewPr snapToGrid="0">
      <p:cViewPr varScale="1">
        <p:scale>
          <a:sx n="110" d="100"/>
          <a:sy n="110" d="100"/>
        </p:scale>
        <p:origin x="658" y="62"/>
      </p:cViewPr>
      <p:guideLst>
        <p:guide orient="horz" pos="1622"/>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26833" cy="465797"/>
          </a:xfrm>
          <a:prstGeom prst="rect">
            <a:avLst/>
          </a:prstGeom>
          <a:noFill/>
          <a:ln>
            <a:noFill/>
          </a:ln>
        </p:spPr>
        <p:txBody>
          <a:bodyPr spcFirstLastPara="1" wrap="square" lIns="92950" tIns="46475" rIns="92950" bIns="4647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56550" y="0"/>
            <a:ext cx="3026833" cy="465797"/>
          </a:xfrm>
          <a:prstGeom prst="rect">
            <a:avLst/>
          </a:prstGeom>
          <a:noFill/>
          <a:ln>
            <a:noFill/>
          </a:ln>
        </p:spPr>
        <p:txBody>
          <a:bodyPr spcFirstLastPara="1" wrap="square" lIns="92950" tIns="46475" rIns="92950" bIns="4647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17904"/>
            <a:ext cx="3026833" cy="465796"/>
          </a:xfrm>
          <a:prstGeom prst="rect">
            <a:avLst/>
          </a:prstGeom>
          <a:noFill/>
          <a:ln>
            <a:noFill/>
          </a:ln>
        </p:spPr>
        <p:txBody>
          <a:bodyPr spcFirstLastPara="1" wrap="square" lIns="92950" tIns="46475" rIns="92950" bIns="4647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1:notes"/>
          <p:cNvSpPr txBox="1">
            <a:spLocks noGrp="1"/>
          </p:cNvSpPr>
          <p:nvPr>
            <p:ph type="body" idx="1"/>
          </p:nvPr>
        </p:nvSpPr>
        <p:spPr>
          <a:xfrm>
            <a:off x="698500" y="4467781"/>
            <a:ext cx="5588000" cy="3655457"/>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432" name="Google Shape;432;p1: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2: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12: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dirty="0"/>
          </a:p>
        </p:txBody>
      </p:sp>
      <p:sp>
        <p:nvSpPr>
          <p:cNvPr id="527" name="Google Shape;527;p12: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14: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14: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dirty="0"/>
          </a:p>
        </p:txBody>
      </p:sp>
      <p:sp>
        <p:nvSpPr>
          <p:cNvPr id="546" name="Google Shape;546;p14: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15: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15: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dirty="0"/>
          </a:p>
        </p:txBody>
      </p:sp>
      <p:sp>
        <p:nvSpPr>
          <p:cNvPr id="555" name="Google Shape;555;p15: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sz="1800">
                <a:solidFill>
                  <a:srgbClr val="000000"/>
                </a:solidFill>
              </a:rPr>
              <a:t>13</a:t>
            </a:fld>
            <a:endParaRPr sz="18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16:notes"/>
          <p:cNvSpPr txBox="1">
            <a:spLocks noGrp="1"/>
          </p:cNvSpPr>
          <p:nvPr>
            <p:ph type="body" idx="1"/>
          </p:nvPr>
        </p:nvSpPr>
        <p:spPr>
          <a:xfrm>
            <a:off x="698500" y="4467781"/>
            <a:ext cx="5588000" cy="3655457"/>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565" name="Google Shape;565;p16: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17: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17: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dirty="0"/>
          </a:p>
        </p:txBody>
      </p:sp>
      <p:sp>
        <p:nvSpPr>
          <p:cNvPr id="572" name="Google Shape;572;p17: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18: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18: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lang="en-US" dirty="0"/>
          </a:p>
        </p:txBody>
      </p:sp>
      <p:sp>
        <p:nvSpPr>
          <p:cNvPr id="584" name="Google Shape;584;p18: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19:notes"/>
          <p:cNvSpPr txBox="1">
            <a:spLocks noGrp="1"/>
          </p:cNvSpPr>
          <p:nvPr>
            <p:ph type="body" idx="1"/>
          </p:nvPr>
        </p:nvSpPr>
        <p:spPr>
          <a:xfrm>
            <a:off x="698500" y="4467781"/>
            <a:ext cx="5588000" cy="3655457"/>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591" name="Google Shape;591;p19: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20: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20: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598" name="Google Shape;598;p20: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21: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p21: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615" name="Google Shape;615;p21: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solidFill>
                  <a:schemeClr val="dk1"/>
                </a:solidFill>
                <a:latin typeface="Calibri"/>
                <a:ea typeface="Calibri"/>
                <a:cs typeface="Calibri"/>
                <a:sym typeface="Calibri"/>
              </a:rPr>
              <a:t>19</a:t>
            </a:fld>
            <a:endParaRPr>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23: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p23: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dirty="0"/>
          </a:p>
        </p:txBody>
      </p:sp>
      <p:sp>
        <p:nvSpPr>
          <p:cNvPr id="639" name="Google Shape;639;p23: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solidFill>
                  <a:schemeClr val="dk1"/>
                </a:solidFill>
                <a:latin typeface="Calibri"/>
                <a:ea typeface="Calibri"/>
                <a:cs typeface="Calibri"/>
                <a:sym typeface="Calibri"/>
              </a:rPr>
              <a:t>20</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2260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2: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440" name="Google Shape;440;p2: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23: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p23: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dirty="0"/>
          </a:p>
        </p:txBody>
      </p:sp>
      <p:sp>
        <p:nvSpPr>
          <p:cNvPr id="639" name="Google Shape;639;p23: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solidFill>
                  <a:schemeClr val="dk1"/>
                </a:solidFill>
                <a:latin typeface="Calibri"/>
                <a:ea typeface="Calibri"/>
                <a:cs typeface="Calibri"/>
                <a:sym typeface="Calibri"/>
              </a:rPr>
              <a:t>21</a:t>
            </a:fld>
            <a:endParaRPr>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24: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p24: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dirty="0"/>
          </a:p>
        </p:txBody>
      </p:sp>
      <p:sp>
        <p:nvSpPr>
          <p:cNvPr id="647" name="Google Shape;647;p24: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solidFill>
                  <a:schemeClr val="dk1"/>
                </a:solidFill>
                <a:latin typeface="Calibri"/>
                <a:ea typeface="Calibri"/>
                <a:cs typeface="Calibri"/>
                <a:sym typeface="Calibri"/>
              </a:rPr>
              <a:t>22</a:t>
            </a:fld>
            <a:endParaRPr>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25:notes"/>
          <p:cNvSpPr txBox="1">
            <a:spLocks noGrp="1"/>
          </p:cNvSpPr>
          <p:nvPr>
            <p:ph type="body" idx="1"/>
          </p:nvPr>
        </p:nvSpPr>
        <p:spPr>
          <a:xfrm>
            <a:off x="698500" y="4467781"/>
            <a:ext cx="5588000" cy="3655457"/>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dirty="0"/>
          </a:p>
        </p:txBody>
      </p:sp>
      <p:sp>
        <p:nvSpPr>
          <p:cNvPr id="656" name="Google Shape;656;p25: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26:notes"/>
          <p:cNvSpPr txBox="1">
            <a:spLocks noGrp="1"/>
          </p:cNvSpPr>
          <p:nvPr>
            <p:ph type="body" idx="1"/>
          </p:nvPr>
        </p:nvSpPr>
        <p:spPr>
          <a:xfrm>
            <a:off x="698500" y="4467781"/>
            <a:ext cx="5588000" cy="3655457"/>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667" name="Google Shape;667;p26: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27: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27: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dirty="0"/>
          </a:p>
        </p:txBody>
      </p:sp>
      <p:sp>
        <p:nvSpPr>
          <p:cNvPr id="674" name="Google Shape;674;p27: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308C2A-FD32-7B49-AADF-826226B7AEBB}" type="slidenum">
              <a:rPr lang="en-US" smtClean="0"/>
              <a:t>26</a:t>
            </a:fld>
            <a:endParaRPr lang="en-US"/>
          </a:p>
        </p:txBody>
      </p:sp>
    </p:spTree>
    <p:extLst>
      <p:ext uri="{BB962C8B-B14F-4D97-AF65-F5344CB8AC3E}">
        <p14:creationId xmlns:p14="http://schemas.microsoft.com/office/powerpoint/2010/main" val="2877244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29: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29: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dirty="0"/>
          </a:p>
        </p:txBody>
      </p:sp>
      <p:sp>
        <p:nvSpPr>
          <p:cNvPr id="698" name="Google Shape;698;p29: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30: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p30: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706" name="Google Shape;706;p30: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31:notes"/>
          <p:cNvSpPr txBox="1">
            <a:spLocks noGrp="1"/>
          </p:cNvSpPr>
          <p:nvPr>
            <p:ph type="body" idx="1"/>
          </p:nvPr>
        </p:nvSpPr>
        <p:spPr>
          <a:xfrm>
            <a:off x="698500" y="4467781"/>
            <a:ext cx="5588000" cy="3655457"/>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714" name="Google Shape;714;p31: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32: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32: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720" name="Google Shape;720;p32: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10: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10: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dirty="0"/>
          </a:p>
        </p:txBody>
      </p:sp>
      <p:sp>
        <p:nvSpPr>
          <p:cNvPr id="511" name="Google Shape;511;p10: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C70A5A-A722-B74B-B283-363D7EFE4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410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308C2A-FD32-7B49-AADF-826226B7AEBB}" type="slidenum">
              <a:rPr lang="en-US" smtClean="0"/>
              <a:t>6</a:t>
            </a:fld>
            <a:endParaRPr lang="en-US"/>
          </a:p>
        </p:txBody>
      </p:sp>
    </p:spTree>
    <p:extLst>
      <p:ext uri="{BB962C8B-B14F-4D97-AF65-F5344CB8AC3E}">
        <p14:creationId xmlns:p14="http://schemas.microsoft.com/office/powerpoint/2010/main" val="394974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08C2A-FD32-7B49-AADF-826226B7AEBB}" type="slidenum">
              <a:rPr lang="en-US" smtClean="0"/>
              <a:t>7</a:t>
            </a:fld>
            <a:endParaRPr lang="en-US"/>
          </a:p>
        </p:txBody>
      </p:sp>
    </p:spTree>
    <p:extLst>
      <p:ext uri="{BB962C8B-B14F-4D97-AF65-F5344CB8AC3E}">
        <p14:creationId xmlns:p14="http://schemas.microsoft.com/office/powerpoint/2010/main" val="3215767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8: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8: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493" name="Google Shape;493;p8: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9: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9: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dirty="0"/>
          </a:p>
        </p:txBody>
      </p:sp>
      <p:sp>
        <p:nvSpPr>
          <p:cNvPr id="503" name="Google Shape;503;p9: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2:notes"/>
          <p:cNvSpPr>
            <a:spLocks noGrp="1" noRot="1" noChangeAspect="1"/>
          </p:cNvSpPr>
          <p:nvPr>
            <p:ph type="sldImg" idx="2"/>
          </p:nvPr>
        </p:nvSpPr>
        <p:spPr>
          <a:xfrm>
            <a:off x="709613" y="1160463"/>
            <a:ext cx="556577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12: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dirty="0"/>
          </a:p>
        </p:txBody>
      </p:sp>
      <p:sp>
        <p:nvSpPr>
          <p:cNvPr id="527" name="Google Shape;527;p12: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1.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2.xml"/><Relationship Id="rId4" Type="http://schemas.openxmlformats.org/officeDocument/2006/relationships/image" Target="../media/image34.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jpeg"/><Relationship Id="rId1" Type="http://schemas.openxmlformats.org/officeDocument/2006/relationships/slideMaster" Target="../slideMasters/slideMaster2.xml"/><Relationship Id="rId4" Type="http://schemas.openxmlformats.org/officeDocument/2006/relationships/image" Target="../media/image3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2.xml"/><Relationship Id="rId4" Type="http://schemas.openxmlformats.org/officeDocument/2006/relationships/image" Target="../media/image36.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39.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jp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7.jp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47.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E">
  <p:cSld name="Title Slide E">
    <p:spTree>
      <p:nvGrpSpPr>
        <p:cNvPr id="1" name="Shape 12"/>
        <p:cNvGrpSpPr/>
        <p:nvPr/>
      </p:nvGrpSpPr>
      <p:grpSpPr>
        <a:xfrm>
          <a:off x="0" y="0"/>
          <a:ext cx="0" cy="0"/>
          <a:chOff x="0" y="0"/>
          <a:chExt cx="0" cy="0"/>
        </a:xfrm>
      </p:grpSpPr>
      <p:sp>
        <p:nvSpPr>
          <p:cNvPr id="13" name="Google Shape;13;p2"/>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2" descr="pattern.jpg"/>
          <p:cNvPicPr preferRelativeResize="0"/>
          <p:nvPr/>
        </p:nvPicPr>
        <p:blipFill rotWithShape="1">
          <a:blip r:embed="rId2">
            <a:alphaModFix/>
          </a:blip>
          <a:srcRect/>
          <a:stretch/>
        </p:blipFill>
        <p:spPr>
          <a:xfrm>
            <a:off x="3722280" y="1893480"/>
            <a:ext cx="5435600" cy="3263900"/>
          </a:xfrm>
          <a:prstGeom prst="rect">
            <a:avLst/>
          </a:prstGeom>
          <a:noFill/>
          <a:ln>
            <a:noFill/>
          </a:ln>
        </p:spPr>
      </p:pic>
      <p:sp>
        <p:nvSpPr>
          <p:cNvPr id="15" name="Google Shape;15;p2"/>
          <p:cNvSpPr txBox="1">
            <a:spLocks noGrp="1"/>
          </p:cNvSpPr>
          <p:nvPr>
            <p:ph type="body" idx="1"/>
          </p:nvPr>
        </p:nvSpPr>
        <p:spPr>
          <a:xfrm>
            <a:off x="572744" y="347068"/>
            <a:ext cx="3867616" cy="283977"/>
          </a:xfrm>
          <a:prstGeom prst="rect">
            <a:avLst/>
          </a:prstGeom>
          <a:noFill/>
          <a:ln>
            <a:noFill/>
          </a:ln>
        </p:spPr>
        <p:txBody>
          <a:bodyPr spcFirstLastPara="1" wrap="square" lIns="91425" tIns="45700" rIns="91425" bIns="45700" anchor="b" anchorCtr="0"/>
          <a:lstStyle>
            <a:lvl1pPr marL="457200" marR="0" lvl="0" indent="-228600" algn="l" rtl="0">
              <a:spcBef>
                <a:spcPts val="28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888FA3"/>
              </a:buClr>
              <a:buSzPts val="1800"/>
              <a:buFont typeface="Arial"/>
              <a:buNone/>
              <a:defRPr sz="1800" b="0" i="0" u="none" strike="noStrike" cap="none">
                <a:solidFill>
                  <a:srgbClr val="888FA3"/>
                </a:solidFill>
                <a:latin typeface="Arial"/>
                <a:ea typeface="Arial"/>
                <a:cs typeface="Arial"/>
                <a:sym typeface="Arial"/>
              </a:defRPr>
            </a:lvl2pPr>
            <a:lvl3pPr marL="1371600" marR="0" lvl="2" indent="-228600" algn="l" rtl="0">
              <a:spcBef>
                <a:spcPts val="320"/>
              </a:spcBef>
              <a:spcAft>
                <a:spcPts val="0"/>
              </a:spcAft>
              <a:buClr>
                <a:srgbClr val="888FA3"/>
              </a:buClr>
              <a:buSzPts val="1600"/>
              <a:buFont typeface="Arial"/>
              <a:buNone/>
              <a:defRPr sz="1600" b="0" i="0" u="none" strike="noStrike" cap="none">
                <a:solidFill>
                  <a:srgbClr val="888FA3"/>
                </a:solidFill>
                <a:latin typeface="Arial"/>
                <a:ea typeface="Arial"/>
                <a:cs typeface="Arial"/>
                <a:sym typeface="Arial"/>
              </a:defRPr>
            </a:lvl3pPr>
            <a:lvl4pPr marL="1828800" marR="0" lvl="3"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4pPr>
            <a:lvl5pPr marL="2286000" marR="0" lvl="4"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5pPr>
            <a:lvl6pPr marL="2743200" marR="0" lvl="5"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6pPr>
            <a:lvl7pPr marL="3200400" marR="0" lvl="6"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7pPr>
            <a:lvl8pPr marL="3657600" marR="0" lvl="7"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8pPr>
            <a:lvl9pPr marL="4114800" marR="0" lvl="8"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9pPr>
          </a:lstStyle>
          <a:p>
            <a:endParaRPr/>
          </a:p>
        </p:txBody>
      </p:sp>
      <p:sp>
        <p:nvSpPr>
          <p:cNvPr id="16" name="Google Shape;16;p2"/>
          <p:cNvSpPr txBox="1">
            <a:spLocks noGrp="1"/>
          </p:cNvSpPr>
          <p:nvPr>
            <p:ph type="title"/>
          </p:nvPr>
        </p:nvSpPr>
        <p:spPr>
          <a:xfrm>
            <a:off x="573865" y="631045"/>
            <a:ext cx="3867616" cy="2729573"/>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accent1"/>
              </a:buClr>
              <a:buSzPts val="4000"/>
              <a:buFont typeface="Arial"/>
              <a:buNone/>
              <a:defRPr sz="40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body" idx="2"/>
          </p:nvPr>
        </p:nvSpPr>
        <p:spPr>
          <a:xfrm>
            <a:off x="572744" y="3372544"/>
            <a:ext cx="3868737" cy="923330"/>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Clr>
                <a:schemeClr val="accent5"/>
              </a:buClr>
              <a:buSzPts val="1800"/>
              <a:buFont typeface="Arial"/>
              <a:buNone/>
              <a:defRPr sz="1800" b="0" i="0" u="none" strike="noStrike" cap="none">
                <a:solidFill>
                  <a:schemeClr val="accent5"/>
                </a:solidFill>
                <a:latin typeface="Trebuchet MS"/>
                <a:ea typeface="Trebuchet MS"/>
                <a:cs typeface="Trebuchet MS"/>
                <a:sym typeface="Trebuchet MS"/>
              </a:defRPr>
            </a:lvl1pPr>
            <a:lvl2pPr marL="914400" marR="0" lvl="1"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2pPr>
            <a:lvl3pPr marL="1371600" marR="0" lvl="2"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3pPr>
            <a:lvl4pPr marL="1828800" marR="0" lvl="3"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4pPr>
            <a:lvl5pPr marL="2286000" marR="0" lvl="4"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A">
  <p:cSld name="Title Slide A">
    <p:spTree>
      <p:nvGrpSpPr>
        <p:cNvPr id="1" name="Shape 68"/>
        <p:cNvGrpSpPr/>
        <p:nvPr/>
      </p:nvGrpSpPr>
      <p:grpSpPr>
        <a:xfrm>
          <a:off x="0" y="0"/>
          <a:ext cx="0" cy="0"/>
          <a:chOff x="0" y="0"/>
          <a:chExt cx="0" cy="0"/>
        </a:xfrm>
      </p:grpSpPr>
      <p:pic>
        <p:nvPicPr>
          <p:cNvPr id="69" name="Google Shape;69;p11" descr="20130208_details_023-small.jpg"/>
          <p:cNvPicPr preferRelativeResize="0"/>
          <p:nvPr/>
        </p:nvPicPr>
        <p:blipFill rotWithShape="1">
          <a:blip r:embed="rId2">
            <a:alphaModFix/>
          </a:blip>
          <a:srcRect/>
          <a:stretch/>
        </p:blipFill>
        <p:spPr>
          <a:xfrm>
            <a:off x="1" y="-1"/>
            <a:ext cx="9144000" cy="5145743"/>
          </a:xfrm>
          <a:prstGeom prst="rect">
            <a:avLst/>
          </a:prstGeom>
          <a:noFill/>
          <a:ln>
            <a:noFill/>
          </a:ln>
        </p:spPr>
      </p:pic>
      <p:sp>
        <p:nvSpPr>
          <p:cNvPr id="70" name="Google Shape;70;p11"/>
          <p:cNvSpPr/>
          <p:nvPr/>
        </p:nvSpPr>
        <p:spPr>
          <a:xfrm>
            <a:off x="0" y="-17929"/>
            <a:ext cx="5163671" cy="5163671"/>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 name="Google Shape;71;p11"/>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2" name="Google Shape;72;p11"/>
          <p:cNvSpPr txBox="1">
            <a:spLocks noGrp="1"/>
          </p:cNvSpPr>
          <p:nvPr>
            <p:ph type="body" idx="1"/>
          </p:nvPr>
        </p:nvSpPr>
        <p:spPr>
          <a:xfrm>
            <a:off x="572744" y="347068"/>
            <a:ext cx="3867616" cy="283977"/>
          </a:xfrm>
          <a:prstGeom prst="rect">
            <a:avLst/>
          </a:prstGeom>
          <a:noFill/>
          <a:ln>
            <a:noFill/>
          </a:ln>
        </p:spPr>
        <p:txBody>
          <a:bodyPr spcFirstLastPara="1" wrap="square" lIns="91425" tIns="45700" rIns="91425" bIns="45700" anchor="b" anchorCtr="0"/>
          <a:lstStyle>
            <a:lvl1pPr marL="457200" marR="0" lvl="0" indent="-228600" algn="l" rtl="0">
              <a:spcBef>
                <a:spcPts val="320"/>
              </a:spcBef>
              <a:spcAft>
                <a:spcPts val="0"/>
              </a:spcAft>
              <a:buClr>
                <a:schemeClr val="accent2"/>
              </a:buClr>
              <a:buSzPts val="1600"/>
              <a:buFont typeface="Arial"/>
              <a:buNone/>
              <a:defRPr sz="1600" b="1" i="0" u="none" strike="noStrike" cap="none">
                <a:solidFill>
                  <a:schemeClr val="accent2"/>
                </a:solidFill>
                <a:latin typeface="Arial"/>
                <a:ea typeface="Arial"/>
                <a:cs typeface="Arial"/>
                <a:sym typeface="Arial"/>
              </a:defRPr>
            </a:lvl1pPr>
            <a:lvl2pPr marL="914400" marR="0" lvl="1" indent="-228600" algn="l" rtl="0">
              <a:spcBef>
                <a:spcPts val="360"/>
              </a:spcBef>
              <a:spcAft>
                <a:spcPts val="0"/>
              </a:spcAft>
              <a:buClr>
                <a:srgbClr val="888FA3"/>
              </a:buClr>
              <a:buSzPts val="1800"/>
              <a:buFont typeface="Arial"/>
              <a:buNone/>
              <a:defRPr sz="1800" b="0" i="0" u="none" strike="noStrike" cap="none">
                <a:solidFill>
                  <a:srgbClr val="888FA3"/>
                </a:solidFill>
                <a:latin typeface="Arial"/>
                <a:ea typeface="Arial"/>
                <a:cs typeface="Arial"/>
                <a:sym typeface="Arial"/>
              </a:defRPr>
            </a:lvl2pPr>
            <a:lvl3pPr marL="1371600" marR="0" lvl="2" indent="-228600" algn="l" rtl="0">
              <a:spcBef>
                <a:spcPts val="320"/>
              </a:spcBef>
              <a:spcAft>
                <a:spcPts val="0"/>
              </a:spcAft>
              <a:buClr>
                <a:srgbClr val="888FA3"/>
              </a:buClr>
              <a:buSzPts val="1600"/>
              <a:buFont typeface="Arial"/>
              <a:buNone/>
              <a:defRPr sz="1600" b="0" i="0" u="none" strike="noStrike" cap="none">
                <a:solidFill>
                  <a:srgbClr val="888FA3"/>
                </a:solidFill>
                <a:latin typeface="Arial"/>
                <a:ea typeface="Arial"/>
                <a:cs typeface="Arial"/>
                <a:sym typeface="Arial"/>
              </a:defRPr>
            </a:lvl3pPr>
            <a:lvl4pPr marL="1828800" marR="0" lvl="3"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4pPr>
            <a:lvl5pPr marL="2286000" marR="0" lvl="4"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5pPr>
            <a:lvl6pPr marL="2743200" marR="0" lvl="5"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6pPr>
            <a:lvl7pPr marL="3200400" marR="0" lvl="6"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7pPr>
            <a:lvl8pPr marL="3657600" marR="0" lvl="7"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8pPr>
            <a:lvl9pPr marL="4114800" marR="0" lvl="8"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9pPr>
          </a:lstStyle>
          <a:p>
            <a:endParaRPr/>
          </a:p>
        </p:txBody>
      </p:sp>
      <p:sp>
        <p:nvSpPr>
          <p:cNvPr id="73" name="Google Shape;73;p11"/>
          <p:cNvSpPr txBox="1">
            <a:spLocks noGrp="1"/>
          </p:cNvSpPr>
          <p:nvPr>
            <p:ph type="title"/>
          </p:nvPr>
        </p:nvSpPr>
        <p:spPr>
          <a:xfrm>
            <a:off x="573865" y="631045"/>
            <a:ext cx="3867616" cy="2729573"/>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1"/>
          <p:cNvSpPr txBox="1">
            <a:spLocks noGrp="1"/>
          </p:cNvSpPr>
          <p:nvPr>
            <p:ph type="body" idx="2"/>
          </p:nvPr>
        </p:nvSpPr>
        <p:spPr>
          <a:xfrm>
            <a:off x="572744" y="3372544"/>
            <a:ext cx="3868737" cy="923330"/>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Clr>
                <a:srgbClr val="FFFFFF"/>
              </a:buClr>
              <a:buSzPts val="1800"/>
              <a:buFont typeface="Arial"/>
              <a:buNone/>
              <a:defRPr sz="1800" b="0" i="0" u="none" strike="noStrike" cap="none">
                <a:solidFill>
                  <a:srgbClr val="FFFFFF"/>
                </a:solidFill>
                <a:latin typeface="Trebuchet MS"/>
                <a:ea typeface="Trebuchet MS"/>
                <a:cs typeface="Trebuchet MS"/>
                <a:sym typeface="Trebuchet MS"/>
              </a:defRPr>
            </a:lvl1pPr>
            <a:lvl2pPr marL="914400" marR="0" lvl="1"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2pPr>
            <a:lvl3pPr marL="1371600" marR="0" lvl="2"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3pPr>
            <a:lvl4pPr marL="1828800" marR="0" lvl="3"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4pPr>
            <a:lvl5pPr marL="2286000" marR="0" lvl="4"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75" name="Google Shape;75;p11"/>
          <p:cNvPicPr preferRelativeResize="0"/>
          <p:nvPr/>
        </p:nvPicPr>
        <p:blipFill rotWithShape="1">
          <a:blip r:embed="rId3">
            <a:alphaModFix/>
          </a:blip>
          <a:srcRect/>
          <a:stretch/>
        </p:blipFill>
        <p:spPr>
          <a:xfrm>
            <a:off x="313672" y="4533595"/>
            <a:ext cx="1513683" cy="358959"/>
          </a:xfrm>
          <a:prstGeom prst="rect">
            <a:avLst/>
          </a:prstGeom>
          <a:noFill/>
          <a:ln>
            <a:noFill/>
          </a:ln>
        </p:spPr>
      </p:pic>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B">
  <p:cSld name="Title Slide B">
    <p:spTree>
      <p:nvGrpSpPr>
        <p:cNvPr id="1" name="Shape 76"/>
        <p:cNvGrpSpPr/>
        <p:nvPr/>
      </p:nvGrpSpPr>
      <p:grpSpPr>
        <a:xfrm>
          <a:off x="0" y="0"/>
          <a:ext cx="0" cy="0"/>
          <a:chOff x="0" y="0"/>
          <a:chExt cx="0" cy="0"/>
        </a:xfrm>
      </p:grpSpPr>
      <p:pic>
        <p:nvPicPr>
          <p:cNvPr id="77" name="Google Shape;77;p12" descr="20120216_ar-kids_021-small.jpg"/>
          <p:cNvPicPr preferRelativeResize="0"/>
          <p:nvPr/>
        </p:nvPicPr>
        <p:blipFill rotWithShape="1">
          <a:blip r:embed="rId2">
            <a:alphaModFix/>
          </a:blip>
          <a:srcRect/>
          <a:stretch/>
        </p:blipFill>
        <p:spPr>
          <a:xfrm>
            <a:off x="1" y="0"/>
            <a:ext cx="9144000" cy="5145742"/>
          </a:xfrm>
          <a:prstGeom prst="rect">
            <a:avLst/>
          </a:prstGeom>
          <a:noFill/>
          <a:ln>
            <a:noFill/>
          </a:ln>
        </p:spPr>
      </p:pic>
      <p:sp>
        <p:nvSpPr>
          <p:cNvPr id="78" name="Google Shape;78;p12"/>
          <p:cNvSpPr/>
          <p:nvPr/>
        </p:nvSpPr>
        <p:spPr>
          <a:xfrm>
            <a:off x="0" y="-17929"/>
            <a:ext cx="5163671" cy="5163671"/>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 name="Google Shape;79;p12"/>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0" name="Google Shape;80;p12"/>
          <p:cNvSpPr txBox="1">
            <a:spLocks noGrp="1"/>
          </p:cNvSpPr>
          <p:nvPr>
            <p:ph type="body" idx="1"/>
          </p:nvPr>
        </p:nvSpPr>
        <p:spPr>
          <a:xfrm>
            <a:off x="572744" y="347068"/>
            <a:ext cx="3867616" cy="283977"/>
          </a:xfrm>
          <a:prstGeom prst="rect">
            <a:avLst/>
          </a:prstGeom>
          <a:noFill/>
          <a:ln>
            <a:noFill/>
          </a:ln>
        </p:spPr>
        <p:txBody>
          <a:bodyPr spcFirstLastPara="1" wrap="square" lIns="91425" tIns="45700" rIns="91425" bIns="45700" anchor="b" anchorCtr="0"/>
          <a:lstStyle>
            <a:lvl1pPr marL="457200" marR="0" lvl="0" indent="-228600" algn="l" rtl="0">
              <a:spcBef>
                <a:spcPts val="320"/>
              </a:spcBef>
              <a:spcAft>
                <a:spcPts val="0"/>
              </a:spcAft>
              <a:buClr>
                <a:schemeClr val="accent5"/>
              </a:buClr>
              <a:buSzPts val="1600"/>
              <a:buFont typeface="Arial"/>
              <a:buNone/>
              <a:defRPr sz="1600" b="1" i="0" u="none" strike="noStrike" cap="none">
                <a:solidFill>
                  <a:schemeClr val="accent5"/>
                </a:solidFill>
                <a:latin typeface="Arial"/>
                <a:ea typeface="Arial"/>
                <a:cs typeface="Arial"/>
                <a:sym typeface="Arial"/>
              </a:defRPr>
            </a:lvl1pPr>
            <a:lvl2pPr marL="914400" marR="0" lvl="1" indent="-228600" algn="l" rtl="0">
              <a:spcBef>
                <a:spcPts val="360"/>
              </a:spcBef>
              <a:spcAft>
                <a:spcPts val="0"/>
              </a:spcAft>
              <a:buClr>
                <a:srgbClr val="888FA3"/>
              </a:buClr>
              <a:buSzPts val="1800"/>
              <a:buFont typeface="Arial"/>
              <a:buNone/>
              <a:defRPr sz="1800" b="0" i="0" u="none" strike="noStrike" cap="none">
                <a:solidFill>
                  <a:srgbClr val="888FA3"/>
                </a:solidFill>
                <a:latin typeface="Arial"/>
                <a:ea typeface="Arial"/>
                <a:cs typeface="Arial"/>
                <a:sym typeface="Arial"/>
              </a:defRPr>
            </a:lvl2pPr>
            <a:lvl3pPr marL="1371600" marR="0" lvl="2" indent="-228600" algn="l" rtl="0">
              <a:spcBef>
                <a:spcPts val="320"/>
              </a:spcBef>
              <a:spcAft>
                <a:spcPts val="0"/>
              </a:spcAft>
              <a:buClr>
                <a:srgbClr val="888FA3"/>
              </a:buClr>
              <a:buSzPts val="1600"/>
              <a:buFont typeface="Arial"/>
              <a:buNone/>
              <a:defRPr sz="1600" b="0" i="0" u="none" strike="noStrike" cap="none">
                <a:solidFill>
                  <a:srgbClr val="888FA3"/>
                </a:solidFill>
                <a:latin typeface="Arial"/>
                <a:ea typeface="Arial"/>
                <a:cs typeface="Arial"/>
                <a:sym typeface="Arial"/>
              </a:defRPr>
            </a:lvl3pPr>
            <a:lvl4pPr marL="1828800" marR="0" lvl="3"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4pPr>
            <a:lvl5pPr marL="2286000" marR="0" lvl="4"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5pPr>
            <a:lvl6pPr marL="2743200" marR="0" lvl="5"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6pPr>
            <a:lvl7pPr marL="3200400" marR="0" lvl="6"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7pPr>
            <a:lvl8pPr marL="3657600" marR="0" lvl="7"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8pPr>
            <a:lvl9pPr marL="4114800" marR="0" lvl="8"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9pPr>
          </a:lstStyle>
          <a:p>
            <a:endParaRPr/>
          </a:p>
        </p:txBody>
      </p:sp>
      <p:sp>
        <p:nvSpPr>
          <p:cNvPr id="81" name="Google Shape;81;p12"/>
          <p:cNvSpPr txBox="1">
            <a:spLocks noGrp="1"/>
          </p:cNvSpPr>
          <p:nvPr>
            <p:ph type="title"/>
          </p:nvPr>
        </p:nvSpPr>
        <p:spPr>
          <a:xfrm>
            <a:off x="573865" y="631045"/>
            <a:ext cx="3867616" cy="2729573"/>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2"/>
          <p:cNvSpPr txBox="1">
            <a:spLocks noGrp="1"/>
          </p:cNvSpPr>
          <p:nvPr>
            <p:ph type="body" idx="2"/>
          </p:nvPr>
        </p:nvSpPr>
        <p:spPr>
          <a:xfrm>
            <a:off x="572744" y="3372544"/>
            <a:ext cx="3868737" cy="1015663"/>
          </a:xfrm>
          <a:prstGeom prst="rect">
            <a:avLst/>
          </a:prstGeom>
          <a:noFill/>
          <a:ln>
            <a:noFill/>
          </a:ln>
        </p:spPr>
        <p:txBody>
          <a:bodyPr spcFirstLastPara="1" wrap="square" lIns="91425" tIns="45700" rIns="91425" bIns="45700" anchor="t"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Trebuchet MS"/>
                <a:ea typeface="Trebuchet MS"/>
                <a:cs typeface="Trebuchet MS"/>
                <a:sym typeface="Trebuchet MS"/>
              </a:defRPr>
            </a:lvl1pPr>
            <a:lvl2pPr marL="914400" marR="0" lvl="1"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2pPr>
            <a:lvl3pPr marL="1371600" marR="0" lvl="2"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3pPr>
            <a:lvl4pPr marL="1828800" marR="0" lvl="3"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4pPr>
            <a:lvl5pPr marL="2286000" marR="0" lvl="4"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83" name="Google Shape;83;p12"/>
          <p:cNvPicPr preferRelativeResize="0"/>
          <p:nvPr/>
        </p:nvPicPr>
        <p:blipFill rotWithShape="1">
          <a:blip r:embed="rId3">
            <a:alphaModFix/>
          </a:blip>
          <a:srcRect/>
          <a:stretch/>
        </p:blipFill>
        <p:spPr>
          <a:xfrm>
            <a:off x="313672" y="4533595"/>
            <a:ext cx="1513683" cy="358959"/>
          </a:xfrm>
          <a:prstGeom prst="rect">
            <a:avLst/>
          </a:prstGeom>
          <a:noFill/>
          <a:ln>
            <a:noFill/>
          </a:ln>
        </p:spPr>
      </p:pic>
    </p:spTree>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C">
  <p:cSld name="Title Slide C">
    <p:spTree>
      <p:nvGrpSpPr>
        <p:cNvPr id="1" name="Shape 84"/>
        <p:cNvGrpSpPr/>
        <p:nvPr/>
      </p:nvGrpSpPr>
      <p:grpSpPr>
        <a:xfrm>
          <a:off x="0" y="0"/>
          <a:ext cx="0" cy="0"/>
          <a:chOff x="0" y="0"/>
          <a:chExt cx="0" cy="0"/>
        </a:xfrm>
      </p:grpSpPr>
      <p:pic>
        <p:nvPicPr>
          <p:cNvPr id="85" name="Google Shape;85;p13" descr="20130918_fortunato-015.jpg"/>
          <p:cNvPicPr preferRelativeResize="0"/>
          <p:nvPr/>
        </p:nvPicPr>
        <p:blipFill rotWithShape="1">
          <a:blip r:embed="rId2">
            <a:alphaModFix/>
          </a:blip>
          <a:srcRect/>
          <a:stretch/>
        </p:blipFill>
        <p:spPr>
          <a:xfrm>
            <a:off x="0" y="-17929"/>
            <a:ext cx="9554579" cy="5163671"/>
          </a:xfrm>
          <a:prstGeom prst="rect">
            <a:avLst/>
          </a:prstGeom>
          <a:noFill/>
          <a:ln>
            <a:noFill/>
          </a:ln>
        </p:spPr>
      </p:pic>
      <p:sp>
        <p:nvSpPr>
          <p:cNvPr id="86" name="Google Shape;86;p13"/>
          <p:cNvSpPr/>
          <p:nvPr/>
        </p:nvSpPr>
        <p:spPr>
          <a:xfrm>
            <a:off x="0" y="-17929"/>
            <a:ext cx="5163671" cy="5163671"/>
          </a:xfrm>
          <a:prstGeom prst="rtTriangle">
            <a:avLst/>
          </a:prstGeom>
          <a:solidFill>
            <a:srgbClr val="308D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7" name="Google Shape;87;p13"/>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8" name="Google Shape;88;p13"/>
          <p:cNvSpPr txBox="1">
            <a:spLocks noGrp="1"/>
          </p:cNvSpPr>
          <p:nvPr>
            <p:ph type="body" idx="1"/>
          </p:nvPr>
        </p:nvSpPr>
        <p:spPr>
          <a:xfrm>
            <a:off x="572744" y="347068"/>
            <a:ext cx="3867616" cy="283977"/>
          </a:xfrm>
          <a:prstGeom prst="rect">
            <a:avLst/>
          </a:prstGeom>
          <a:noFill/>
          <a:ln>
            <a:noFill/>
          </a:ln>
        </p:spPr>
        <p:txBody>
          <a:bodyPr spcFirstLastPara="1" wrap="square" lIns="91425" tIns="45700" rIns="91425" bIns="45700" anchor="b" anchorCtr="0"/>
          <a:lstStyle>
            <a:lvl1pPr marL="457200" marR="0" lvl="0"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888FA3"/>
              </a:buClr>
              <a:buSzPts val="1800"/>
              <a:buFont typeface="Arial"/>
              <a:buNone/>
              <a:defRPr sz="1800" b="0" i="0" u="none" strike="noStrike" cap="none">
                <a:solidFill>
                  <a:srgbClr val="888FA3"/>
                </a:solidFill>
                <a:latin typeface="Arial"/>
                <a:ea typeface="Arial"/>
                <a:cs typeface="Arial"/>
                <a:sym typeface="Arial"/>
              </a:defRPr>
            </a:lvl2pPr>
            <a:lvl3pPr marL="1371600" marR="0" lvl="2" indent="-228600" algn="l" rtl="0">
              <a:spcBef>
                <a:spcPts val="320"/>
              </a:spcBef>
              <a:spcAft>
                <a:spcPts val="0"/>
              </a:spcAft>
              <a:buClr>
                <a:srgbClr val="888FA3"/>
              </a:buClr>
              <a:buSzPts val="1600"/>
              <a:buFont typeface="Arial"/>
              <a:buNone/>
              <a:defRPr sz="1600" b="0" i="0" u="none" strike="noStrike" cap="none">
                <a:solidFill>
                  <a:srgbClr val="888FA3"/>
                </a:solidFill>
                <a:latin typeface="Arial"/>
                <a:ea typeface="Arial"/>
                <a:cs typeface="Arial"/>
                <a:sym typeface="Arial"/>
              </a:defRPr>
            </a:lvl3pPr>
            <a:lvl4pPr marL="1828800" marR="0" lvl="3"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4pPr>
            <a:lvl5pPr marL="2286000" marR="0" lvl="4"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5pPr>
            <a:lvl6pPr marL="2743200" marR="0" lvl="5"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6pPr>
            <a:lvl7pPr marL="3200400" marR="0" lvl="6"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7pPr>
            <a:lvl8pPr marL="3657600" marR="0" lvl="7"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8pPr>
            <a:lvl9pPr marL="4114800" marR="0" lvl="8"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9pPr>
          </a:lstStyle>
          <a:p>
            <a:endParaRPr/>
          </a:p>
        </p:txBody>
      </p:sp>
      <p:sp>
        <p:nvSpPr>
          <p:cNvPr id="89" name="Google Shape;89;p13"/>
          <p:cNvSpPr txBox="1">
            <a:spLocks noGrp="1"/>
          </p:cNvSpPr>
          <p:nvPr>
            <p:ph type="title"/>
          </p:nvPr>
        </p:nvSpPr>
        <p:spPr>
          <a:xfrm>
            <a:off x="573865" y="631045"/>
            <a:ext cx="3867616" cy="2729573"/>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0" name="Google Shape;90;p13"/>
          <p:cNvSpPr txBox="1">
            <a:spLocks noGrp="1"/>
          </p:cNvSpPr>
          <p:nvPr>
            <p:ph type="body" idx="2"/>
          </p:nvPr>
        </p:nvSpPr>
        <p:spPr>
          <a:xfrm>
            <a:off x="572744" y="3372544"/>
            <a:ext cx="3868737" cy="923330"/>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Clr>
                <a:srgbClr val="FFFFFF"/>
              </a:buClr>
              <a:buSzPts val="1800"/>
              <a:buFont typeface="Arial"/>
              <a:buNone/>
              <a:defRPr sz="1800" b="0" i="0" u="none" strike="noStrike" cap="none">
                <a:solidFill>
                  <a:srgbClr val="FFFFFF"/>
                </a:solidFill>
                <a:latin typeface="Trebuchet MS"/>
                <a:ea typeface="Trebuchet MS"/>
                <a:cs typeface="Trebuchet MS"/>
                <a:sym typeface="Trebuchet MS"/>
              </a:defRPr>
            </a:lvl1pPr>
            <a:lvl2pPr marL="914400" marR="0" lvl="1"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2pPr>
            <a:lvl3pPr marL="1371600" marR="0" lvl="2"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3pPr>
            <a:lvl4pPr marL="1828800" marR="0" lvl="3"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4pPr>
            <a:lvl5pPr marL="2286000" marR="0" lvl="4"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91" name="Google Shape;91;p13"/>
          <p:cNvPicPr preferRelativeResize="0"/>
          <p:nvPr/>
        </p:nvPicPr>
        <p:blipFill rotWithShape="1">
          <a:blip r:embed="rId3">
            <a:alphaModFix/>
          </a:blip>
          <a:srcRect/>
          <a:stretch/>
        </p:blipFill>
        <p:spPr>
          <a:xfrm>
            <a:off x="313672" y="4533595"/>
            <a:ext cx="1513683" cy="358959"/>
          </a:xfrm>
          <a:prstGeom prst="rect">
            <a:avLst/>
          </a:prstGeom>
          <a:noFill/>
          <a:ln>
            <a:noFill/>
          </a:ln>
        </p:spPr>
      </p:pic>
    </p:spTree>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D">
  <p:cSld name="Title Slide D">
    <p:spTree>
      <p:nvGrpSpPr>
        <p:cNvPr id="1" name="Shape 92"/>
        <p:cNvGrpSpPr/>
        <p:nvPr/>
      </p:nvGrpSpPr>
      <p:grpSpPr>
        <a:xfrm>
          <a:off x="0" y="0"/>
          <a:ext cx="0" cy="0"/>
          <a:chOff x="0" y="0"/>
          <a:chExt cx="0" cy="0"/>
        </a:xfrm>
      </p:grpSpPr>
      <p:pic>
        <p:nvPicPr>
          <p:cNvPr id="93" name="Google Shape;93;p14"/>
          <p:cNvPicPr preferRelativeResize="0"/>
          <p:nvPr/>
        </p:nvPicPr>
        <p:blipFill rotWithShape="1">
          <a:blip r:embed="rId2">
            <a:alphaModFix/>
          </a:blip>
          <a:srcRect/>
          <a:stretch/>
        </p:blipFill>
        <p:spPr>
          <a:xfrm>
            <a:off x="0" y="-203128"/>
            <a:ext cx="9305365" cy="5346628"/>
          </a:xfrm>
          <a:prstGeom prst="rect">
            <a:avLst/>
          </a:prstGeom>
          <a:noFill/>
          <a:ln>
            <a:noFill/>
          </a:ln>
        </p:spPr>
      </p:pic>
      <p:sp>
        <p:nvSpPr>
          <p:cNvPr id="94" name="Google Shape;94;p14"/>
          <p:cNvSpPr/>
          <p:nvPr/>
        </p:nvSpPr>
        <p:spPr>
          <a:xfrm>
            <a:off x="0" y="-17929"/>
            <a:ext cx="5163671" cy="5163671"/>
          </a:xfrm>
          <a:prstGeom prst="rtTriangle">
            <a:avLst/>
          </a:prstGeom>
          <a:solidFill>
            <a:srgbClr val="308D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 name="Google Shape;95;p14"/>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6" name="Google Shape;96;p14"/>
          <p:cNvSpPr txBox="1">
            <a:spLocks noGrp="1"/>
          </p:cNvSpPr>
          <p:nvPr>
            <p:ph type="body" idx="1"/>
          </p:nvPr>
        </p:nvSpPr>
        <p:spPr>
          <a:xfrm>
            <a:off x="572744" y="347068"/>
            <a:ext cx="3867616" cy="283977"/>
          </a:xfrm>
          <a:prstGeom prst="rect">
            <a:avLst/>
          </a:prstGeom>
          <a:noFill/>
          <a:ln>
            <a:noFill/>
          </a:ln>
        </p:spPr>
        <p:txBody>
          <a:bodyPr spcFirstLastPara="1" wrap="square" lIns="91425" tIns="45700" rIns="91425" bIns="45700" anchor="b" anchorCtr="0"/>
          <a:lstStyle>
            <a:lvl1pPr marL="457200" marR="0" lvl="0"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888FA3"/>
              </a:buClr>
              <a:buSzPts val="1800"/>
              <a:buFont typeface="Arial"/>
              <a:buNone/>
              <a:defRPr sz="1800" b="0" i="0" u="none" strike="noStrike" cap="none">
                <a:solidFill>
                  <a:srgbClr val="888FA3"/>
                </a:solidFill>
                <a:latin typeface="Arial"/>
                <a:ea typeface="Arial"/>
                <a:cs typeface="Arial"/>
                <a:sym typeface="Arial"/>
              </a:defRPr>
            </a:lvl2pPr>
            <a:lvl3pPr marL="1371600" marR="0" lvl="2" indent="-228600" algn="l" rtl="0">
              <a:spcBef>
                <a:spcPts val="320"/>
              </a:spcBef>
              <a:spcAft>
                <a:spcPts val="0"/>
              </a:spcAft>
              <a:buClr>
                <a:srgbClr val="888FA3"/>
              </a:buClr>
              <a:buSzPts val="1600"/>
              <a:buFont typeface="Arial"/>
              <a:buNone/>
              <a:defRPr sz="1600" b="0" i="0" u="none" strike="noStrike" cap="none">
                <a:solidFill>
                  <a:srgbClr val="888FA3"/>
                </a:solidFill>
                <a:latin typeface="Arial"/>
                <a:ea typeface="Arial"/>
                <a:cs typeface="Arial"/>
                <a:sym typeface="Arial"/>
              </a:defRPr>
            </a:lvl3pPr>
            <a:lvl4pPr marL="1828800" marR="0" lvl="3"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4pPr>
            <a:lvl5pPr marL="2286000" marR="0" lvl="4"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5pPr>
            <a:lvl6pPr marL="2743200" marR="0" lvl="5"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6pPr>
            <a:lvl7pPr marL="3200400" marR="0" lvl="6"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7pPr>
            <a:lvl8pPr marL="3657600" marR="0" lvl="7"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8pPr>
            <a:lvl9pPr marL="4114800" marR="0" lvl="8"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9pPr>
          </a:lstStyle>
          <a:p>
            <a:endParaRPr/>
          </a:p>
        </p:txBody>
      </p:sp>
      <p:sp>
        <p:nvSpPr>
          <p:cNvPr id="97" name="Google Shape;97;p14"/>
          <p:cNvSpPr txBox="1">
            <a:spLocks noGrp="1"/>
          </p:cNvSpPr>
          <p:nvPr>
            <p:ph type="title"/>
          </p:nvPr>
        </p:nvSpPr>
        <p:spPr>
          <a:xfrm>
            <a:off x="573865" y="631045"/>
            <a:ext cx="3867616" cy="2729573"/>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14"/>
          <p:cNvSpPr txBox="1">
            <a:spLocks noGrp="1"/>
          </p:cNvSpPr>
          <p:nvPr>
            <p:ph type="body" idx="2"/>
          </p:nvPr>
        </p:nvSpPr>
        <p:spPr>
          <a:xfrm>
            <a:off x="572744" y="3372544"/>
            <a:ext cx="3868737" cy="923330"/>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Clr>
                <a:srgbClr val="FFFFFF"/>
              </a:buClr>
              <a:buSzPts val="1800"/>
              <a:buFont typeface="Arial"/>
              <a:buNone/>
              <a:defRPr sz="1800" b="0" i="0" u="none" strike="noStrike" cap="none">
                <a:solidFill>
                  <a:srgbClr val="FFFFFF"/>
                </a:solidFill>
                <a:latin typeface="Trebuchet MS"/>
                <a:ea typeface="Trebuchet MS"/>
                <a:cs typeface="Trebuchet MS"/>
                <a:sym typeface="Trebuchet MS"/>
              </a:defRPr>
            </a:lvl1pPr>
            <a:lvl2pPr marL="914400" marR="0" lvl="1"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2pPr>
            <a:lvl3pPr marL="1371600" marR="0" lvl="2"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3pPr>
            <a:lvl4pPr marL="1828800" marR="0" lvl="3"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4pPr>
            <a:lvl5pPr marL="2286000" marR="0" lvl="4"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99" name="Google Shape;99;p14"/>
          <p:cNvPicPr preferRelativeResize="0"/>
          <p:nvPr/>
        </p:nvPicPr>
        <p:blipFill rotWithShape="1">
          <a:blip r:embed="rId3">
            <a:alphaModFix/>
          </a:blip>
          <a:srcRect/>
          <a:stretch/>
        </p:blipFill>
        <p:spPr>
          <a:xfrm>
            <a:off x="313672" y="4533595"/>
            <a:ext cx="1513683" cy="358959"/>
          </a:xfrm>
          <a:prstGeom prst="rect">
            <a:avLst/>
          </a:prstGeom>
          <a:noFill/>
          <a:ln>
            <a:noFill/>
          </a:ln>
        </p:spPr>
      </p:pic>
    </p:spTree>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e Title Slide">
  <p:cSld name="Custome Title Slide">
    <p:spTree>
      <p:nvGrpSpPr>
        <p:cNvPr id="1" name="Shape 100"/>
        <p:cNvGrpSpPr/>
        <p:nvPr/>
      </p:nvGrpSpPr>
      <p:grpSpPr>
        <a:xfrm>
          <a:off x="0" y="0"/>
          <a:ext cx="0" cy="0"/>
          <a:chOff x="0" y="0"/>
          <a:chExt cx="0" cy="0"/>
        </a:xfrm>
      </p:grpSpPr>
      <p:sp>
        <p:nvSpPr>
          <p:cNvPr id="101" name="Google Shape;101;p15"/>
          <p:cNvSpPr>
            <a:spLocks noGrp="1"/>
          </p:cNvSpPr>
          <p:nvPr>
            <p:ph type="pic" idx="2"/>
          </p:nvPr>
        </p:nvSpPr>
        <p:spPr>
          <a:xfrm>
            <a:off x="0" y="-17463"/>
            <a:ext cx="9144327" cy="5165726"/>
          </a:xfrm>
          <a:prstGeom prst="rect">
            <a:avLst/>
          </a:prstGeom>
          <a:noFill/>
          <a:ln>
            <a:noFill/>
          </a:ln>
        </p:spPr>
        <p:txBody>
          <a:bodyPr spcFirstLastPara="1" wrap="square" lIns="91425" tIns="45700" rIns="91425" bIns="45700" anchor="t" anchorCtr="0"/>
          <a:lstStyle>
            <a:lvl1pPr marR="0" lvl="0" algn="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2" name="Google Shape;102;p15"/>
          <p:cNvSpPr/>
          <p:nvPr/>
        </p:nvSpPr>
        <p:spPr>
          <a:xfrm>
            <a:off x="0" y="-17929"/>
            <a:ext cx="5163671" cy="5163671"/>
          </a:xfrm>
          <a:prstGeom prst="rtTriangle">
            <a:avLst/>
          </a:prstGeom>
          <a:solidFill>
            <a:srgbClr val="308D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15"/>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4" name="Google Shape;104;p15"/>
          <p:cNvSpPr txBox="1">
            <a:spLocks noGrp="1"/>
          </p:cNvSpPr>
          <p:nvPr>
            <p:ph type="body" idx="1"/>
          </p:nvPr>
        </p:nvSpPr>
        <p:spPr>
          <a:xfrm>
            <a:off x="572744" y="347068"/>
            <a:ext cx="3867616" cy="283977"/>
          </a:xfrm>
          <a:prstGeom prst="rect">
            <a:avLst/>
          </a:prstGeom>
          <a:noFill/>
          <a:ln>
            <a:noFill/>
          </a:ln>
        </p:spPr>
        <p:txBody>
          <a:bodyPr spcFirstLastPara="1" wrap="square" lIns="91425" tIns="45700" rIns="91425" bIns="45700" anchor="b" anchorCtr="0"/>
          <a:lstStyle>
            <a:lvl1pPr marL="457200" marR="0" lvl="0" indent="-228600" algn="l" rtl="0">
              <a:spcBef>
                <a:spcPts val="280"/>
              </a:spcBef>
              <a:spcAft>
                <a:spcPts val="0"/>
              </a:spcAft>
              <a:buClr>
                <a:schemeClr val="accent1"/>
              </a:buClr>
              <a:buSzPts val="1400"/>
              <a:buFont typeface="Arial"/>
              <a:buNone/>
              <a:defRPr sz="1400" b="1" i="0" u="none" strike="noStrike" cap="none">
                <a:solidFill>
                  <a:schemeClr val="accent1"/>
                </a:solidFill>
                <a:latin typeface="Arial"/>
                <a:ea typeface="Arial"/>
                <a:cs typeface="Arial"/>
                <a:sym typeface="Arial"/>
              </a:defRPr>
            </a:lvl1pPr>
            <a:lvl2pPr marL="914400" marR="0" lvl="1" indent="-228600" algn="l" rtl="0">
              <a:spcBef>
                <a:spcPts val="360"/>
              </a:spcBef>
              <a:spcAft>
                <a:spcPts val="0"/>
              </a:spcAft>
              <a:buClr>
                <a:srgbClr val="888FA3"/>
              </a:buClr>
              <a:buSzPts val="1800"/>
              <a:buFont typeface="Arial"/>
              <a:buNone/>
              <a:defRPr sz="1800" b="0" i="0" u="none" strike="noStrike" cap="none">
                <a:solidFill>
                  <a:srgbClr val="888FA3"/>
                </a:solidFill>
                <a:latin typeface="Arial"/>
                <a:ea typeface="Arial"/>
                <a:cs typeface="Arial"/>
                <a:sym typeface="Arial"/>
              </a:defRPr>
            </a:lvl2pPr>
            <a:lvl3pPr marL="1371600" marR="0" lvl="2" indent="-228600" algn="l" rtl="0">
              <a:spcBef>
                <a:spcPts val="320"/>
              </a:spcBef>
              <a:spcAft>
                <a:spcPts val="0"/>
              </a:spcAft>
              <a:buClr>
                <a:srgbClr val="888FA3"/>
              </a:buClr>
              <a:buSzPts val="1600"/>
              <a:buFont typeface="Arial"/>
              <a:buNone/>
              <a:defRPr sz="1600" b="0" i="0" u="none" strike="noStrike" cap="none">
                <a:solidFill>
                  <a:srgbClr val="888FA3"/>
                </a:solidFill>
                <a:latin typeface="Arial"/>
                <a:ea typeface="Arial"/>
                <a:cs typeface="Arial"/>
                <a:sym typeface="Arial"/>
              </a:defRPr>
            </a:lvl3pPr>
            <a:lvl4pPr marL="1828800" marR="0" lvl="3"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4pPr>
            <a:lvl5pPr marL="2286000" marR="0" lvl="4"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5pPr>
            <a:lvl6pPr marL="2743200" marR="0" lvl="5"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6pPr>
            <a:lvl7pPr marL="3200400" marR="0" lvl="6"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7pPr>
            <a:lvl8pPr marL="3657600" marR="0" lvl="7"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8pPr>
            <a:lvl9pPr marL="4114800" marR="0" lvl="8" indent="-228600" algn="l" rtl="0">
              <a:spcBef>
                <a:spcPts val="280"/>
              </a:spcBef>
              <a:spcAft>
                <a:spcPts val="0"/>
              </a:spcAft>
              <a:buClr>
                <a:srgbClr val="888FA3"/>
              </a:buClr>
              <a:buSzPts val="1400"/>
              <a:buFont typeface="Arial"/>
              <a:buNone/>
              <a:defRPr sz="1400" b="0" i="0" u="none" strike="noStrike" cap="none">
                <a:solidFill>
                  <a:srgbClr val="888FA3"/>
                </a:solidFill>
                <a:latin typeface="Arial"/>
                <a:ea typeface="Arial"/>
                <a:cs typeface="Arial"/>
                <a:sym typeface="Arial"/>
              </a:defRPr>
            </a:lvl9pPr>
          </a:lstStyle>
          <a:p>
            <a:endParaRPr/>
          </a:p>
        </p:txBody>
      </p:sp>
      <p:sp>
        <p:nvSpPr>
          <p:cNvPr id="105" name="Google Shape;105;p15"/>
          <p:cNvSpPr txBox="1">
            <a:spLocks noGrp="1"/>
          </p:cNvSpPr>
          <p:nvPr>
            <p:ph type="title"/>
          </p:nvPr>
        </p:nvSpPr>
        <p:spPr>
          <a:xfrm>
            <a:off x="573865" y="631045"/>
            <a:ext cx="3867616" cy="2729573"/>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6" name="Google Shape;106;p15"/>
          <p:cNvSpPr txBox="1">
            <a:spLocks noGrp="1"/>
          </p:cNvSpPr>
          <p:nvPr>
            <p:ph type="body" idx="3"/>
          </p:nvPr>
        </p:nvSpPr>
        <p:spPr>
          <a:xfrm>
            <a:off x="572744" y="3372544"/>
            <a:ext cx="3868737" cy="923330"/>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Clr>
                <a:srgbClr val="FFFFFF"/>
              </a:buClr>
              <a:buSzPts val="1800"/>
              <a:buFont typeface="Arial"/>
              <a:buNone/>
              <a:defRPr sz="1800" b="0" i="0" u="none" strike="noStrike" cap="none">
                <a:solidFill>
                  <a:srgbClr val="FFFFFF"/>
                </a:solidFill>
                <a:latin typeface="Trebuchet MS"/>
                <a:ea typeface="Trebuchet MS"/>
                <a:cs typeface="Trebuchet MS"/>
                <a:sym typeface="Trebuchet MS"/>
              </a:defRPr>
            </a:lvl1pPr>
            <a:lvl2pPr marL="914400" marR="0" lvl="1"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2pPr>
            <a:lvl3pPr marL="1371600" marR="0" lvl="2"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3pPr>
            <a:lvl4pPr marL="1828800" marR="0" lvl="3"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4pPr>
            <a:lvl5pPr marL="2286000" marR="0" lvl="4"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07" name="Google Shape;107;p15"/>
          <p:cNvPicPr preferRelativeResize="0"/>
          <p:nvPr/>
        </p:nvPicPr>
        <p:blipFill rotWithShape="1">
          <a:blip r:embed="rId2">
            <a:alphaModFix/>
          </a:blip>
          <a:srcRect/>
          <a:stretch/>
        </p:blipFill>
        <p:spPr>
          <a:xfrm>
            <a:off x="313672" y="4533595"/>
            <a:ext cx="1513683" cy="358959"/>
          </a:xfrm>
          <a:prstGeom prst="rect">
            <a:avLst/>
          </a:prstGeom>
          <a:noFill/>
          <a:ln>
            <a:noFill/>
          </a:ln>
        </p:spPr>
      </p:pic>
    </p:spTree>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 Numbered Points">
  <p:cSld name="4 Numbered Points">
    <p:spTree>
      <p:nvGrpSpPr>
        <p:cNvPr id="1" name="Shape 108"/>
        <p:cNvGrpSpPr/>
        <p:nvPr/>
      </p:nvGrpSpPr>
      <p:grpSpPr>
        <a:xfrm>
          <a:off x="0" y="0"/>
          <a:ext cx="0" cy="0"/>
          <a:chOff x="0" y="0"/>
          <a:chExt cx="0" cy="0"/>
        </a:xfrm>
      </p:grpSpPr>
      <p:sp>
        <p:nvSpPr>
          <p:cNvPr id="109" name="Google Shape;109;p16"/>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16"/>
          <p:cNvSpPr/>
          <p:nvPr/>
        </p:nvSpPr>
        <p:spPr>
          <a:xfrm>
            <a:off x="2239434" y="1830633"/>
            <a:ext cx="579002" cy="579002"/>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1</a:t>
            </a:r>
            <a:endParaRPr/>
          </a:p>
        </p:txBody>
      </p:sp>
      <p:sp>
        <p:nvSpPr>
          <p:cNvPr id="111" name="Google Shape;111;p16"/>
          <p:cNvSpPr/>
          <p:nvPr/>
        </p:nvSpPr>
        <p:spPr>
          <a:xfrm>
            <a:off x="3667244" y="1830633"/>
            <a:ext cx="579002" cy="579002"/>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2</a:t>
            </a:r>
            <a:endParaRPr/>
          </a:p>
        </p:txBody>
      </p:sp>
      <p:sp>
        <p:nvSpPr>
          <p:cNvPr id="112" name="Google Shape;112;p16"/>
          <p:cNvSpPr/>
          <p:nvPr/>
        </p:nvSpPr>
        <p:spPr>
          <a:xfrm>
            <a:off x="5089644" y="1830633"/>
            <a:ext cx="579002" cy="579002"/>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3</a:t>
            </a:r>
            <a:endParaRPr/>
          </a:p>
        </p:txBody>
      </p:sp>
      <p:sp>
        <p:nvSpPr>
          <p:cNvPr id="113" name="Google Shape;113;p16"/>
          <p:cNvSpPr/>
          <p:nvPr/>
        </p:nvSpPr>
        <p:spPr>
          <a:xfrm>
            <a:off x="6524744" y="1830633"/>
            <a:ext cx="579002" cy="579002"/>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4</a:t>
            </a:r>
            <a:endParaRPr/>
          </a:p>
        </p:txBody>
      </p:sp>
      <p:sp>
        <p:nvSpPr>
          <p:cNvPr id="114" name="Google Shape;114;p16"/>
          <p:cNvSpPr txBox="1">
            <a:spLocks noGrp="1"/>
          </p:cNvSpPr>
          <p:nvPr>
            <p:ph type="body" idx="1"/>
          </p:nvPr>
        </p:nvSpPr>
        <p:spPr>
          <a:xfrm>
            <a:off x="1196976" y="1016877"/>
            <a:ext cx="6785640" cy="400110"/>
          </a:xfrm>
          <a:prstGeom prst="rect">
            <a:avLst/>
          </a:prstGeom>
          <a:noFill/>
          <a:ln>
            <a:noFill/>
          </a:ln>
        </p:spPr>
        <p:txBody>
          <a:bodyPr spcFirstLastPara="1" wrap="square" lIns="91425" tIns="45700" rIns="91425" bIns="45700" anchor="b" anchorCtr="0"/>
          <a:lstStyle>
            <a:lvl1pPr marL="457200" marR="0" lvl="0" indent="-228600" algn="ctr" rtl="0">
              <a:spcBef>
                <a:spcPts val="400"/>
              </a:spcBef>
              <a:spcAft>
                <a:spcPts val="0"/>
              </a:spcAft>
              <a:buClr>
                <a:schemeClr val="accent4"/>
              </a:buClr>
              <a:buSzPts val="2000"/>
              <a:buFont typeface="Arial"/>
              <a:buNone/>
              <a:defRPr sz="2000" b="1" i="0" u="none" strike="noStrike" cap="none">
                <a:solidFill>
                  <a:schemeClr val="accent4"/>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5" name="Google Shape;115;p16"/>
          <p:cNvSpPr/>
          <p:nvPr/>
        </p:nvSpPr>
        <p:spPr>
          <a:xfrm>
            <a:off x="0" y="0"/>
            <a:ext cx="9144000" cy="12331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116" name="Google Shape;116;p16"/>
          <p:cNvSpPr txBox="1">
            <a:spLocks noGrp="1"/>
          </p:cNvSpPr>
          <p:nvPr>
            <p:ph type="body" idx="2"/>
          </p:nvPr>
        </p:nvSpPr>
        <p:spPr>
          <a:xfrm>
            <a:off x="1965405" y="2517775"/>
            <a:ext cx="1116853" cy="1384995"/>
          </a:xfrm>
          <a:prstGeom prst="rect">
            <a:avLst/>
          </a:prstGeom>
          <a:noFill/>
          <a:ln>
            <a:noFill/>
          </a:ln>
        </p:spPr>
        <p:txBody>
          <a:bodyPr spcFirstLastPara="1" wrap="square" lIns="91425" tIns="45700" rIns="91425" bIns="45700" anchor="t" anchorCtr="1"/>
          <a:lstStyle>
            <a:lvl1pPr marL="457200" marR="0" lvl="0" indent="-228600" algn="ctr" rtl="0">
              <a:spcBef>
                <a:spcPts val="280"/>
              </a:spcBef>
              <a:spcAft>
                <a:spcPts val="0"/>
              </a:spcAft>
              <a:buClr>
                <a:srgbClr val="001D38"/>
              </a:buClr>
              <a:buSzPts val="1400"/>
              <a:buFont typeface="Arial"/>
              <a:buNone/>
              <a:defRPr sz="1400" b="0" i="0" u="none" strike="noStrike" cap="none">
                <a:solidFill>
                  <a:srgbClr val="001D38"/>
                </a:solidFill>
                <a:latin typeface="Trebuchet MS"/>
                <a:ea typeface="Trebuchet MS"/>
                <a:cs typeface="Trebuchet MS"/>
                <a:sym typeface="Trebuchet MS"/>
              </a:defRPr>
            </a:lvl1pPr>
            <a:lvl2pPr marL="914400" marR="0" lvl="1"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7" name="Google Shape;117;p16"/>
          <p:cNvSpPr txBox="1">
            <a:spLocks noGrp="1"/>
          </p:cNvSpPr>
          <p:nvPr>
            <p:ph type="body" idx="3"/>
          </p:nvPr>
        </p:nvSpPr>
        <p:spPr>
          <a:xfrm>
            <a:off x="3395155" y="2517775"/>
            <a:ext cx="1116853" cy="1384995"/>
          </a:xfrm>
          <a:prstGeom prst="rect">
            <a:avLst/>
          </a:prstGeom>
          <a:noFill/>
          <a:ln>
            <a:noFill/>
          </a:ln>
        </p:spPr>
        <p:txBody>
          <a:bodyPr spcFirstLastPara="1" wrap="square" lIns="91425" tIns="45700" rIns="91425" bIns="45700" anchor="t" anchorCtr="1"/>
          <a:lstStyle>
            <a:lvl1pPr marL="457200" marR="0" lvl="0" indent="-228600" algn="ctr" rtl="0">
              <a:spcBef>
                <a:spcPts val="280"/>
              </a:spcBef>
              <a:spcAft>
                <a:spcPts val="0"/>
              </a:spcAft>
              <a:buClr>
                <a:srgbClr val="001D38"/>
              </a:buClr>
              <a:buSzPts val="1400"/>
              <a:buFont typeface="Arial"/>
              <a:buNone/>
              <a:defRPr sz="1400" b="0" i="0" u="none" strike="noStrike" cap="none">
                <a:solidFill>
                  <a:srgbClr val="001D38"/>
                </a:solidFill>
                <a:latin typeface="Trebuchet MS"/>
                <a:ea typeface="Trebuchet MS"/>
                <a:cs typeface="Trebuchet MS"/>
                <a:sym typeface="Trebuchet MS"/>
              </a:defRPr>
            </a:lvl1pPr>
            <a:lvl2pPr marL="914400" marR="0" lvl="1"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8" name="Google Shape;118;p16"/>
          <p:cNvSpPr txBox="1">
            <a:spLocks noGrp="1"/>
          </p:cNvSpPr>
          <p:nvPr>
            <p:ph type="body" idx="4"/>
          </p:nvPr>
        </p:nvSpPr>
        <p:spPr>
          <a:xfrm>
            <a:off x="4820718" y="2517775"/>
            <a:ext cx="1116853" cy="1384995"/>
          </a:xfrm>
          <a:prstGeom prst="rect">
            <a:avLst/>
          </a:prstGeom>
          <a:noFill/>
          <a:ln>
            <a:noFill/>
          </a:ln>
        </p:spPr>
        <p:txBody>
          <a:bodyPr spcFirstLastPara="1" wrap="square" lIns="91425" tIns="45700" rIns="91425" bIns="45700" anchor="t" anchorCtr="1"/>
          <a:lstStyle>
            <a:lvl1pPr marL="457200" marR="0" lvl="0" indent="-228600" algn="ctr" rtl="0">
              <a:spcBef>
                <a:spcPts val="280"/>
              </a:spcBef>
              <a:spcAft>
                <a:spcPts val="0"/>
              </a:spcAft>
              <a:buClr>
                <a:srgbClr val="001D38"/>
              </a:buClr>
              <a:buSzPts val="1400"/>
              <a:buFont typeface="Arial"/>
              <a:buNone/>
              <a:defRPr sz="1400" b="0" i="0" u="none" strike="noStrike" cap="none">
                <a:solidFill>
                  <a:srgbClr val="001D38"/>
                </a:solidFill>
                <a:latin typeface="Trebuchet MS"/>
                <a:ea typeface="Trebuchet MS"/>
                <a:cs typeface="Trebuchet MS"/>
                <a:sym typeface="Trebuchet MS"/>
              </a:defRPr>
            </a:lvl1pPr>
            <a:lvl2pPr marL="914400" marR="0" lvl="1"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9" name="Google Shape;119;p16"/>
          <p:cNvSpPr txBox="1">
            <a:spLocks noGrp="1"/>
          </p:cNvSpPr>
          <p:nvPr>
            <p:ph type="body" idx="5"/>
          </p:nvPr>
        </p:nvSpPr>
        <p:spPr>
          <a:xfrm>
            <a:off x="6246281" y="2517775"/>
            <a:ext cx="1116853" cy="1384995"/>
          </a:xfrm>
          <a:prstGeom prst="rect">
            <a:avLst/>
          </a:prstGeom>
          <a:noFill/>
          <a:ln>
            <a:noFill/>
          </a:ln>
        </p:spPr>
        <p:txBody>
          <a:bodyPr spcFirstLastPara="1" wrap="square" lIns="91425" tIns="45700" rIns="91425" bIns="45700" anchor="t" anchorCtr="1"/>
          <a:lstStyle>
            <a:lvl1pPr marL="457200" marR="0" lvl="0" indent="-228600" algn="ctr" rtl="0">
              <a:spcBef>
                <a:spcPts val="280"/>
              </a:spcBef>
              <a:spcAft>
                <a:spcPts val="0"/>
              </a:spcAft>
              <a:buClr>
                <a:srgbClr val="001D38"/>
              </a:buClr>
              <a:buSzPts val="1400"/>
              <a:buFont typeface="Arial"/>
              <a:buNone/>
              <a:defRPr sz="1400" b="0" i="0" u="none" strike="noStrike" cap="none">
                <a:solidFill>
                  <a:srgbClr val="001D38"/>
                </a:solidFill>
                <a:latin typeface="Trebuchet MS"/>
                <a:ea typeface="Trebuchet MS"/>
                <a:cs typeface="Trebuchet MS"/>
                <a:sym typeface="Trebuchet MS"/>
              </a:defRPr>
            </a:lvl1pPr>
            <a:lvl2pPr marL="914400" marR="0" lvl="1"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 Numbered Points">
  <p:cSld name="5 Numbered Points">
    <p:spTree>
      <p:nvGrpSpPr>
        <p:cNvPr id="1" name="Shape 120"/>
        <p:cNvGrpSpPr/>
        <p:nvPr/>
      </p:nvGrpSpPr>
      <p:grpSpPr>
        <a:xfrm>
          <a:off x="0" y="0"/>
          <a:ext cx="0" cy="0"/>
          <a:chOff x="0" y="0"/>
          <a:chExt cx="0" cy="0"/>
        </a:xfrm>
      </p:grpSpPr>
      <p:sp>
        <p:nvSpPr>
          <p:cNvPr id="121" name="Google Shape;121;p17"/>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2" name="Google Shape;122;p17"/>
          <p:cNvSpPr/>
          <p:nvPr/>
        </p:nvSpPr>
        <p:spPr>
          <a:xfrm>
            <a:off x="1427209" y="1830633"/>
            <a:ext cx="579002" cy="579002"/>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1</a:t>
            </a:r>
            <a:endParaRPr/>
          </a:p>
        </p:txBody>
      </p:sp>
      <p:sp>
        <p:nvSpPr>
          <p:cNvPr id="123" name="Google Shape;123;p17"/>
          <p:cNvSpPr/>
          <p:nvPr/>
        </p:nvSpPr>
        <p:spPr>
          <a:xfrm>
            <a:off x="2855019" y="1830633"/>
            <a:ext cx="579002" cy="579002"/>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2</a:t>
            </a:r>
            <a:endParaRPr/>
          </a:p>
        </p:txBody>
      </p:sp>
      <p:sp>
        <p:nvSpPr>
          <p:cNvPr id="124" name="Google Shape;124;p17"/>
          <p:cNvSpPr/>
          <p:nvPr/>
        </p:nvSpPr>
        <p:spPr>
          <a:xfrm>
            <a:off x="4277419" y="1830633"/>
            <a:ext cx="579002" cy="579002"/>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3</a:t>
            </a:r>
            <a:endParaRPr/>
          </a:p>
        </p:txBody>
      </p:sp>
      <p:sp>
        <p:nvSpPr>
          <p:cNvPr id="125" name="Google Shape;125;p17"/>
          <p:cNvSpPr/>
          <p:nvPr/>
        </p:nvSpPr>
        <p:spPr>
          <a:xfrm>
            <a:off x="5712519" y="1830633"/>
            <a:ext cx="579002" cy="579002"/>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4</a:t>
            </a:r>
            <a:endParaRPr/>
          </a:p>
        </p:txBody>
      </p:sp>
      <p:sp>
        <p:nvSpPr>
          <p:cNvPr id="126" name="Google Shape;126;p17"/>
          <p:cNvSpPr/>
          <p:nvPr/>
        </p:nvSpPr>
        <p:spPr>
          <a:xfrm>
            <a:off x="7141269" y="1830633"/>
            <a:ext cx="579002" cy="579002"/>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5</a:t>
            </a:r>
            <a:endParaRPr/>
          </a:p>
        </p:txBody>
      </p:sp>
      <p:sp>
        <p:nvSpPr>
          <p:cNvPr id="127" name="Google Shape;127;p17"/>
          <p:cNvSpPr txBox="1">
            <a:spLocks noGrp="1"/>
          </p:cNvSpPr>
          <p:nvPr>
            <p:ph type="body" idx="1"/>
          </p:nvPr>
        </p:nvSpPr>
        <p:spPr>
          <a:xfrm>
            <a:off x="1196976" y="1016877"/>
            <a:ext cx="6785640" cy="400110"/>
          </a:xfrm>
          <a:prstGeom prst="rect">
            <a:avLst/>
          </a:prstGeom>
          <a:noFill/>
          <a:ln>
            <a:noFill/>
          </a:ln>
        </p:spPr>
        <p:txBody>
          <a:bodyPr spcFirstLastPara="1" wrap="square" lIns="91425" tIns="45700" rIns="91425" bIns="45700" anchor="b" anchorCtr="0"/>
          <a:lstStyle>
            <a:lvl1pPr marL="457200" marR="0" lvl="0" indent="-228600" algn="ctr" rtl="0">
              <a:spcBef>
                <a:spcPts val="400"/>
              </a:spcBef>
              <a:spcAft>
                <a:spcPts val="0"/>
              </a:spcAft>
              <a:buClr>
                <a:schemeClr val="accent4"/>
              </a:buClr>
              <a:buSzPts val="2000"/>
              <a:buFont typeface="Arial"/>
              <a:buNone/>
              <a:defRPr sz="2000" b="1" i="0" u="none" strike="noStrike" cap="none">
                <a:solidFill>
                  <a:schemeClr val="accent4"/>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8" name="Google Shape;128;p17"/>
          <p:cNvSpPr txBox="1">
            <a:spLocks noGrp="1"/>
          </p:cNvSpPr>
          <p:nvPr>
            <p:ph type="body" idx="2"/>
          </p:nvPr>
        </p:nvSpPr>
        <p:spPr>
          <a:xfrm>
            <a:off x="5486225" y="2517774"/>
            <a:ext cx="1116853" cy="1384995"/>
          </a:xfrm>
          <a:prstGeom prst="rect">
            <a:avLst/>
          </a:prstGeom>
          <a:noFill/>
          <a:ln>
            <a:noFill/>
          </a:ln>
        </p:spPr>
        <p:txBody>
          <a:bodyPr spcFirstLastPara="1" wrap="square" lIns="91425" tIns="45700" rIns="91425" bIns="45700" anchor="t" anchorCtr="1"/>
          <a:lstStyle>
            <a:lvl1pPr marL="457200" marR="0" lvl="0" indent="-228600" algn="ctr" rtl="0">
              <a:spcBef>
                <a:spcPts val="280"/>
              </a:spcBef>
              <a:spcAft>
                <a:spcPts val="0"/>
              </a:spcAft>
              <a:buClr>
                <a:srgbClr val="001D38"/>
              </a:buClr>
              <a:buSzPts val="1400"/>
              <a:buFont typeface="Arial"/>
              <a:buNone/>
              <a:defRPr sz="1400" b="0" i="0" u="none" strike="noStrike" cap="none">
                <a:solidFill>
                  <a:srgbClr val="001D38"/>
                </a:solidFill>
                <a:latin typeface="Trebuchet MS"/>
                <a:ea typeface="Trebuchet MS"/>
                <a:cs typeface="Trebuchet MS"/>
                <a:sym typeface="Trebuchet MS"/>
              </a:defRPr>
            </a:lvl1pPr>
            <a:lvl2pPr marL="914400" marR="0" lvl="1"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9" name="Google Shape;129;p17"/>
          <p:cNvSpPr/>
          <p:nvPr/>
        </p:nvSpPr>
        <p:spPr>
          <a:xfrm>
            <a:off x="0" y="0"/>
            <a:ext cx="9144000" cy="12331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130" name="Google Shape;130;p17"/>
          <p:cNvSpPr txBox="1">
            <a:spLocks noGrp="1"/>
          </p:cNvSpPr>
          <p:nvPr>
            <p:ph type="body" idx="3"/>
          </p:nvPr>
        </p:nvSpPr>
        <p:spPr>
          <a:xfrm>
            <a:off x="2626725" y="2517775"/>
            <a:ext cx="1116853" cy="1384995"/>
          </a:xfrm>
          <a:prstGeom prst="rect">
            <a:avLst/>
          </a:prstGeom>
          <a:noFill/>
          <a:ln>
            <a:noFill/>
          </a:ln>
        </p:spPr>
        <p:txBody>
          <a:bodyPr spcFirstLastPara="1" wrap="square" lIns="91425" tIns="45700" rIns="91425" bIns="45700" anchor="t" anchorCtr="1"/>
          <a:lstStyle>
            <a:lvl1pPr marL="457200" marR="0" lvl="0" indent="-228600" algn="ctr" rtl="0">
              <a:spcBef>
                <a:spcPts val="280"/>
              </a:spcBef>
              <a:spcAft>
                <a:spcPts val="0"/>
              </a:spcAft>
              <a:buClr>
                <a:srgbClr val="001D38"/>
              </a:buClr>
              <a:buSzPts val="1400"/>
              <a:buFont typeface="Arial"/>
              <a:buNone/>
              <a:defRPr sz="1400" b="0" i="0" u="none" strike="noStrike" cap="none">
                <a:solidFill>
                  <a:srgbClr val="001D38"/>
                </a:solidFill>
                <a:latin typeface="Trebuchet MS"/>
                <a:ea typeface="Trebuchet MS"/>
                <a:cs typeface="Trebuchet MS"/>
                <a:sym typeface="Trebuchet MS"/>
              </a:defRPr>
            </a:lvl1pPr>
            <a:lvl2pPr marL="914400" marR="0" lvl="1"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1" name="Google Shape;131;p17"/>
          <p:cNvSpPr txBox="1">
            <a:spLocks noGrp="1"/>
          </p:cNvSpPr>
          <p:nvPr>
            <p:ph type="body" idx="4"/>
          </p:nvPr>
        </p:nvSpPr>
        <p:spPr>
          <a:xfrm>
            <a:off x="4006263" y="2517774"/>
            <a:ext cx="1116853" cy="1384995"/>
          </a:xfrm>
          <a:prstGeom prst="rect">
            <a:avLst/>
          </a:prstGeom>
          <a:noFill/>
          <a:ln>
            <a:noFill/>
          </a:ln>
        </p:spPr>
        <p:txBody>
          <a:bodyPr spcFirstLastPara="1" wrap="square" lIns="91425" tIns="45700" rIns="91425" bIns="45700" anchor="t" anchorCtr="1"/>
          <a:lstStyle>
            <a:lvl1pPr marL="457200" marR="0" lvl="0" indent="-228600" algn="ctr" rtl="0">
              <a:spcBef>
                <a:spcPts val="280"/>
              </a:spcBef>
              <a:spcAft>
                <a:spcPts val="0"/>
              </a:spcAft>
              <a:buClr>
                <a:srgbClr val="001D38"/>
              </a:buClr>
              <a:buSzPts val="1400"/>
              <a:buFont typeface="Arial"/>
              <a:buNone/>
              <a:defRPr sz="1400" b="0" i="0" u="none" strike="noStrike" cap="none">
                <a:solidFill>
                  <a:srgbClr val="001D38"/>
                </a:solidFill>
                <a:latin typeface="Trebuchet MS"/>
                <a:ea typeface="Trebuchet MS"/>
                <a:cs typeface="Trebuchet MS"/>
                <a:sym typeface="Trebuchet MS"/>
              </a:defRPr>
            </a:lvl1pPr>
            <a:lvl2pPr marL="914400" marR="0" lvl="1"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2" name="Google Shape;132;p17"/>
          <p:cNvSpPr txBox="1">
            <a:spLocks noGrp="1"/>
          </p:cNvSpPr>
          <p:nvPr>
            <p:ph type="body" idx="5"/>
          </p:nvPr>
        </p:nvSpPr>
        <p:spPr>
          <a:xfrm>
            <a:off x="1247187" y="2517774"/>
            <a:ext cx="1116853" cy="1384995"/>
          </a:xfrm>
          <a:prstGeom prst="rect">
            <a:avLst/>
          </a:prstGeom>
          <a:noFill/>
          <a:ln>
            <a:noFill/>
          </a:ln>
        </p:spPr>
        <p:txBody>
          <a:bodyPr spcFirstLastPara="1" wrap="square" lIns="91425" tIns="45700" rIns="91425" bIns="45700" anchor="t" anchorCtr="1"/>
          <a:lstStyle>
            <a:lvl1pPr marL="457200" marR="0" lvl="0" indent="-228600" algn="ctr" rtl="0">
              <a:spcBef>
                <a:spcPts val="280"/>
              </a:spcBef>
              <a:spcAft>
                <a:spcPts val="0"/>
              </a:spcAft>
              <a:buClr>
                <a:srgbClr val="001D38"/>
              </a:buClr>
              <a:buSzPts val="1400"/>
              <a:buFont typeface="Arial"/>
              <a:buNone/>
              <a:defRPr sz="1400" b="0" i="0" u="none" strike="noStrike" cap="none">
                <a:solidFill>
                  <a:srgbClr val="001D38"/>
                </a:solidFill>
                <a:latin typeface="Trebuchet MS"/>
                <a:ea typeface="Trebuchet MS"/>
                <a:cs typeface="Trebuchet MS"/>
                <a:sym typeface="Trebuchet MS"/>
              </a:defRPr>
            </a:lvl1pPr>
            <a:lvl2pPr marL="914400" marR="0" lvl="1"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3" name="Google Shape;133;p17"/>
          <p:cNvSpPr txBox="1">
            <a:spLocks noGrp="1"/>
          </p:cNvSpPr>
          <p:nvPr>
            <p:ph type="body" idx="6"/>
          </p:nvPr>
        </p:nvSpPr>
        <p:spPr>
          <a:xfrm>
            <a:off x="6872343" y="2513022"/>
            <a:ext cx="1116853" cy="1384995"/>
          </a:xfrm>
          <a:prstGeom prst="rect">
            <a:avLst/>
          </a:prstGeom>
          <a:noFill/>
          <a:ln>
            <a:noFill/>
          </a:ln>
        </p:spPr>
        <p:txBody>
          <a:bodyPr spcFirstLastPara="1" wrap="square" lIns="91425" tIns="45700" rIns="91425" bIns="45700" anchor="t" anchorCtr="1"/>
          <a:lstStyle>
            <a:lvl1pPr marL="457200" marR="0" lvl="0" indent="-228600" algn="ctr" rtl="0">
              <a:spcBef>
                <a:spcPts val="280"/>
              </a:spcBef>
              <a:spcAft>
                <a:spcPts val="0"/>
              </a:spcAft>
              <a:buClr>
                <a:srgbClr val="001D38"/>
              </a:buClr>
              <a:buSzPts val="1400"/>
              <a:buFont typeface="Arial"/>
              <a:buNone/>
              <a:defRPr sz="1400" b="0" i="0" u="none" strike="noStrike" cap="none">
                <a:solidFill>
                  <a:srgbClr val="001D38"/>
                </a:solidFill>
                <a:latin typeface="Trebuchet MS"/>
                <a:ea typeface="Trebuchet MS"/>
                <a:cs typeface="Trebuchet MS"/>
                <a:sym typeface="Trebuchet MS"/>
              </a:defRPr>
            </a:lvl1pPr>
            <a:lvl2pPr marL="914400" marR="0" lvl="1"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3 points)">
  <p:cSld name="Table of Contents (3 points)">
    <p:spTree>
      <p:nvGrpSpPr>
        <p:cNvPr id="1" name="Shape 134"/>
        <p:cNvGrpSpPr/>
        <p:nvPr/>
      </p:nvGrpSpPr>
      <p:grpSpPr>
        <a:xfrm>
          <a:off x="0" y="0"/>
          <a:ext cx="0" cy="0"/>
          <a:chOff x="0" y="0"/>
          <a:chExt cx="0" cy="0"/>
        </a:xfrm>
      </p:grpSpPr>
      <p:sp>
        <p:nvSpPr>
          <p:cNvPr id="135" name="Google Shape;135;p18"/>
          <p:cNvSpPr/>
          <p:nvPr/>
        </p:nvSpPr>
        <p:spPr>
          <a:xfrm>
            <a:off x="-26059" y="2402516"/>
            <a:ext cx="5163671" cy="5163671"/>
          </a:xfrm>
          <a:prstGeom prst="rtTriangl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E04F"/>
              </a:solidFill>
              <a:latin typeface="Arial"/>
              <a:ea typeface="Arial"/>
              <a:cs typeface="Arial"/>
              <a:sym typeface="Arial"/>
            </a:endParaRPr>
          </a:p>
        </p:txBody>
      </p:sp>
      <p:sp>
        <p:nvSpPr>
          <p:cNvPr id="136" name="Google Shape;136;p18"/>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137" name="Google Shape;137;p18"/>
          <p:cNvGrpSpPr/>
          <p:nvPr/>
        </p:nvGrpSpPr>
        <p:grpSpPr>
          <a:xfrm>
            <a:off x="1227328" y="1424287"/>
            <a:ext cx="3680971" cy="307753"/>
            <a:chOff x="1227328" y="1424287"/>
            <a:chExt cx="3680971" cy="307753"/>
          </a:xfrm>
        </p:grpSpPr>
        <p:cxnSp>
          <p:nvCxnSpPr>
            <p:cNvPr id="138" name="Google Shape;138;p18"/>
            <p:cNvCxnSpPr/>
            <p:nvPr/>
          </p:nvCxnSpPr>
          <p:spPr>
            <a:xfrm rot="10800000" flipH="1">
              <a:off x="1840813" y="1611995"/>
              <a:ext cx="3067486" cy="1705"/>
            </a:xfrm>
            <a:prstGeom prst="straightConnector1">
              <a:avLst/>
            </a:prstGeom>
            <a:noFill/>
            <a:ln w="9525" cap="flat" cmpd="sng">
              <a:solidFill>
                <a:srgbClr val="C0C0C0"/>
              </a:solidFill>
              <a:prstDash val="dot"/>
              <a:round/>
              <a:headEnd type="none" w="sm" len="sm"/>
              <a:tailEnd type="none" w="sm" len="sm"/>
            </a:ln>
          </p:spPr>
        </p:cxnSp>
        <p:sp>
          <p:nvSpPr>
            <p:cNvPr id="139" name="Google Shape;139;p18"/>
            <p:cNvSpPr/>
            <p:nvPr/>
          </p:nvSpPr>
          <p:spPr>
            <a:xfrm>
              <a:off x="1227328" y="1424287"/>
              <a:ext cx="307753" cy="307753"/>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rgbClr val="FFFFFF"/>
                </a:solidFill>
                <a:latin typeface="Arial"/>
                <a:ea typeface="Arial"/>
                <a:cs typeface="Arial"/>
                <a:sym typeface="Arial"/>
              </a:endParaRPr>
            </a:p>
          </p:txBody>
        </p:sp>
        <p:sp>
          <p:nvSpPr>
            <p:cNvPr id="140" name="Google Shape;140;p18"/>
            <p:cNvSpPr txBox="1"/>
            <p:nvPr/>
          </p:nvSpPr>
          <p:spPr>
            <a:xfrm>
              <a:off x="1251614" y="1429474"/>
              <a:ext cx="31290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chemeClr val="lt1"/>
                  </a:solidFill>
                  <a:latin typeface="Arial"/>
                  <a:ea typeface="Arial"/>
                  <a:cs typeface="Arial"/>
                  <a:sym typeface="Arial"/>
                </a:rPr>
                <a:t>1</a:t>
              </a:r>
              <a:endParaRPr/>
            </a:p>
          </p:txBody>
        </p:sp>
      </p:grpSp>
      <p:grpSp>
        <p:nvGrpSpPr>
          <p:cNvPr id="141" name="Google Shape;141;p18"/>
          <p:cNvGrpSpPr/>
          <p:nvPr/>
        </p:nvGrpSpPr>
        <p:grpSpPr>
          <a:xfrm>
            <a:off x="1232972" y="2017404"/>
            <a:ext cx="3675327" cy="298221"/>
            <a:chOff x="1232972" y="2017404"/>
            <a:chExt cx="3675327" cy="298221"/>
          </a:xfrm>
        </p:grpSpPr>
        <p:sp>
          <p:nvSpPr>
            <p:cNvPr id="142" name="Google Shape;142;p18"/>
            <p:cNvSpPr/>
            <p:nvPr/>
          </p:nvSpPr>
          <p:spPr>
            <a:xfrm>
              <a:off x="1236860" y="2017404"/>
              <a:ext cx="298221" cy="298221"/>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chemeClr val="lt1"/>
                </a:solidFill>
                <a:latin typeface="Arial"/>
                <a:ea typeface="Arial"/>
                <a:cs typeface="Arial"/>
                <a:sym typeface="Arial"/>
              </a:endParaRPr>
            </a:p>
          </p:txBody>
        </p:sp>
        <p:grpSp>
          <p:nvGrpSpPr>
            <p:cNvPr id="143" name="Google Shape;143;p18"/>
            <p:cNvGrpSpPr/>
            <p:nvPr/>
          </p:nvGrpSpPr>
          <p:grpSpPr>
            <a:xfrm>
              <a:off x="1232972" y="2021694"/>
              <a:ext cx="3675327" cy="276999"/>
              <a:chOff x="1232972" y="2021694"/>
              <a:chExt cx="3675327" cy="276999"/>
            </a:xfrm>
          </p:grpSpPr>
          <p:cxnSp>
            <p:nvCxnSpPr>
              <p:cNvPr id="144" name="Google Shape;144;p18"/>
              <p:cNvCxnSpPr/>
              <p:nvPr/>
            </p:nvCxnSpPr>
            <p:spPr>
              <a:xfrm rot="10800000" flipH="1">
                <a:off x="1840813" y="2209924"/>
                <a:ext cx="3067486" cy="1705"/>
              </a:xfrm>
              <a:prstGeom prst="straightConnector1">
                <a:avLst/>
              </a:prstGeom>
              <a:noFill/>
              <a:ln w="9525" cap="flat" cmpd="sng">
                <a:solidFill>
                  <a:srgbClr val="C0C0C0"/>
                </a:solidFill>
                <a:prstDash val="dot"/>
                <a:round/>
                <a:headEnd type="none" w="sm" len="sm"/>
                <a:tailEnd type="none" w="sm" len="sm"/>
              </a:ln>
            </p:spPr>
          </p:cxnSp>
          <p:sp>
            <p:nvSpPr>
              <p:cNvPr id="145" name="Google Shape;145;p18"/>
              <p:cNvSpPr txBox="1"/>
              <p:nvPr/>
            </p:nvSpPr>
            <p:spPr>
              <a:xfrm>
                <a:off x="1232972" y="2021694"/>
                <a:ext cx="312903"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2</a:t>
                </a:r>
                <a:endParaRPr/>
              </a:p>
            </p:txBody>
          </p:sp>
        </p:grpSp>
      </p:grpSp>
      <p:grpSp>
        <p:nvGrpSpPr>
          <p:cNvPr id="146" name="Google Shape;146;p18"/>
          <p:cNvGrpSpPr/>
          <p:nvPr/>
        </p:nvGrpSpPr>
        <p:grpSpPr>
          <a:xfrm>
            <a:off x="1233466" y="2606633"/>
            <a:ext cx="3674833" cy="276999"/>
            <a:chOff x="1233466" y="2606633"/>
            <a:chExt cx="3674833" cy="276999"/>
          </a:xfrm>
        </p:grpSpPr>
        <p:cxnSp>
          <p:nvCxnSpPr>
            <p:cNvPr id="147" name="Google Shape;147;p18"/>
            <p:cNvCxnSpPr/>
            <p:nvPr/>
          </p:nvCxnSpPr>
          <p:spPr>
            <a:xfrm rot="10800000" flipH="1">
              <a:off x="1840813" y="2812606"/>
              <a:ext cx="3067486" cy="1705"/>
            </a:xfrm>
            <a:prstGeom prst="straightConnector1">
              <a:avLst/>
            </a:prstGeom>
            <a:noFill/>
            <a:ln w="9525" cap="flat" cmpd="sng">
              <a:solidFill>
                <a:srgbClr val="C0C0C0"/>
              </a:solidFill>
              <a:prstDash val="dot"/>
              <a:round/>
              <a:headEnd type="none" w="sm" len="sm"/>
              <a:tailEnd type="none" w="sm" len="sm"/>
            </a:ln>
          </p:spPr>
        </p:cxnSp>
        <p:sp>
          <p:nvSpPr>
            <p:cNvPr id="148" name="Google Shape;148;p18"/>
            <p:cNvSpPr txBox="1"/>
            <p:nvPr/>
          </p:nvSpPr>
          <p:spPr>
            <a:xfrm>
              <a:off x="1233466" y="2606633"/>
              <a:ext cx="312903"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3</a:t>
              </a:r>
              <a:endParaRPr/>
            </a:p>
          </p:txBody>
        </p:sp>
      </p:grpSp>
      <p:grpSp>
        <p:nvGrpSpPr>
          <p:cNvPr id="149" name="Google Shape;149;p18"/>
          <p:cNvGrpSpPr/>
          <p:nvPr/>
        </p:nvGrpSpPr>
        <p:grpSpPr>
          <a:xfrm>
            <a:off x="1233466" y="2600989"/>
            <a:ext cx="312903" cy="303033"/>
            <a:chOff x="1233466" y="2600989"/>
            <a:chExt cx="312903" cy="303033"/>
          </a:xfrm>
        </p:grpSpPr>
        <p:sp>
          <p:nvSpPr>
            <p:cNvPr id="150" name="Google Shape;150;p18"/>
            <p:cNvSpPr/>
            <p:nvPr/>
          </p:nvSpPr>
          <p:spPr>
            <a:xfrm>
              <a:off x="1236860" y="2600989"/>
              <a:ext cx="303033" cy="303033"/>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chemeClr val="lt1"/>
                </a:solidFill>
                <a:latin typeface="Arial"/>
                <a:ea typeface="Arial"/>
                <a:cs typeface="Arial"/>
                <a:sym typeface="Arial"/>
              </a:endParaRPr>
            </a:p>
          </p:txBody>
        </p:sp>
        <p:sp>
          <p:nvSpPr>
            <p:cNvPr id="151" name="Google Shape;151;p18"/>
            <p:cNvSpPr txBox="1"/>
            <p:nvPr/>
          </p:nvSpPr>
          <p:spPr>
            <a:xfrm>
              <a:off x="1233466" y="2606633"/>
              <a:ext cx="312903"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3</a:t>
              </a:r>
              <a:endParaRPr/>
            </a:p>
          </p:txBody>
        </p:sp>
      </p:grpSp>
      <p:pic>
        <p:nvPicPr>
          <p:cNvPr id="152" name="Google Shape;152;p18"/>
          <p:cNvPicPr preferRelativeResize="0"/>
          <p:nvPr/>
        </p:nvPicPr>
        <p:blipFill rotWithShape="1">
          <a:blip r:embed="rId2">
            <a:alphaModFix/>
          </a:blip>
          <a:srcRect/>
          <a:stretch/>
        </p:blipFill>
        <p:spPr>
          <a:xfrm>
            <a:off x="168684" y="4517310"/>
            <a:ext cx="370961" cy="449162"/>
          </a:xfrm>
          <a:prstGeom prst="rect">
            <a:avLst/>
          </a:prstGeom>
          <a:noFill/>
          <a:ln>
            <a:noFill/>
          </a:ln>
        </p:spPr>
      </p:pic>
      <p:sp>
        <p:nvSpPr>
          <p:cNvPr id="153" name="Google Shape;153;p18"/>
          <p:cNvSpPr txBox="1">
            <a:spLocks noGrp="1"/>
          </p:cNvSpPr>
          <p:nvPr>
            <p:ph type="body" idx="1"/>
          </p:nvPr>
        </p:nvSpPr>
        <p:spPr>
          <a:xfrm>
            <a:off x="5111750" y="1120411"/>
            <a:ext cx="3373438" cy="3222802"/>
          </a:xfrm>
          <a:prstGeom prst="rect">
            <a:avLst/>
          </a:prstGeom>
          <a:noFill/>
          <a:ln>
            <a:noFill/>
          </a:ln>
        </p:spPr>
        <p:txBody>
          <a:bodyPr spcFirstLastPara="1" wrap="square" lIns="91425" tIns="45700" rIns="91425" bIns="45700" anchor="t" anchorCtr="0"/>
          <a:lstStyle>
            <a:lvl1pPr marL="457200" marR="0" lvl="0" indent="-228600" algn="l" rtl="0">
              <a:lnSpc>
                <a:spcPct val="250000"/>
              </a:lnSpc>
              <a:spcBef>
                <a:spcPts val="0"/>
              </a:spcBef>
              <a:spcAft>
                <a:spcPts val="0"/>
              </a:spcAft>
              <a:buClr>
                <a:srgbClr val="001D38"/>
              </a:buClr>
              <a:buSzPts val="1600"/>
              <a:buFont typeface="Arial"/>
              <a:buNone/>
              <a:defRPr sz="1600" b="0" i="0" u="none" strike="noStrike" cap="none">
                <a:solidFill>
                  <a:srgbClr val="001D38"/>
                </a:solidFill>
                <a:latin typeface="Trebuchet MS"/>
                <a:ea typeface="Trebuchet MS"/>
                <a:cs typeface="Trebuchet MS"/>
                <a:sym typeface="Trebuchet MS"/>
              </a:defRPr>
            </a:lvl1pPr>
            <a:lvl2pPr marL="914400" marR="0" lvl="1"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2pPr>
            <a:lvl3pPr marL="1371600" marR="0" lvl="2"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3pPr>
            <a:lvl4pPr marL="1828800" marR="0" lvl="3"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4pPr>
            <a:lvl5pPr marL="2286000" marR="0" lvl="4"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4" name="Google Shape;154;p18"/>
          <p:cNvSpPr txBox="1">
            <a:spLocks noGrp="1"/>
          </p:cNvSpPr>
          <p:nvPr>
            <p:ph type="body" idx="2"/>
          </p:nvPr>
        </p:nvSpPr>
        <p:spPr>
          <a:xfrm>
            <a:off x="539748" y="691946"/>
            <a:ext cx="7945439" cy="421410"/>
          </a:xfrm>
          <a:prstGeom prst="rect">
            <a:avLst/>
          </a:prstGeom>
          <a:noFill/>
          <a:ln>
            <a:noFill/>
          </a:ln>
        </p:spPr>
        <p:txBody>
          <a:bodyPr spcFirstLastPara="1" wrap="square" lIns="91425" tIns="45700" rIns="91425" bIns="45700" anchor="t" anchorCtr="0"/>
          <a:lstStyle>
            <a:lvl1pPr marL="457200" marR="0" lvl="0" indent="-228600" algn="l" rtl="0">
              <a:spcBef>
                <a:spcPts val="400"/>
              </a:spcBef>
              <a:spcAft>
                <a:spcPts val="0"/>
              </a:spcAft>
              <a:buClr>
                <a:schemeClr val="dk2"/>
              </a:buClr>
              <a:buSzPts val="2000"/>
              <a:buFont typeface="Arial"/>
              <a:buNone/>
              <a:defRPr sz="2000" b="1"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4 Points)">
  <p:cSld name="Table of Contents (4 Points)">
    <p:spTree>
      <p:nvGrpSpPr>
        <p:cNvPr id="1" name="Shape 155"/>
        <p:cNvGrpSpPr/>
        <p:nvPr/>
      </p:nvGrpSpPr>
      <p:grpSpPr>
        <a:xfrm>
          <a:off x="0" y="0"/>
          <a:ext cx="0" cy="0"/>
          <a:chOff x="0" y="0"/>
          <a:chExt cx="0" cy="0"/>
        </a:xfrm>
      </p:grpSpPr>
      <p:sp>
        <p:nvSpPr>
          <p:cNvPr id="156" name="Google Shape;156;p19"/>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157" name="Google Shape;157;p19"/>
          <p:cNvGrpSpPr/>
          <p:nvPr/>
        </p:nvGrpSpPr>
        <p:grpSpPr>
          <a:xfrm>
            <a:off x="1227328" y="1424287"/>
            <a:ext cx="3680971" cy="307753"/>
            <a:chOff x="1227328" y="1424287"/>
            <a:chExt cx="3680971" cy="307753"/>
          </a:xfrm>
        </p:grpSpPr>
        <p:cxnSp>
          <p:nvCxnSpPr>
            <p:cNvPr id="158" name="Google Shape;158;p19"/>
            <p:cNvCxnSpPr/>
            <p:nvPr/>
          </p:nvCxnSpPr>
          <p:spPr>
            <a:xfrm rot="10800000" flipH="1">
              <a:off x="1840813" y="1611995"/>
              <a:ext cx="3067486" cy="1705"/>
            </a:xfrm>
            <a:prstGeom prst="straightConnector1">
              <a:avLst/>
            </a:prstGeom>
            <a:noFill/>
            <a:ln w="9525" cap="flat" cmpd="sng">
              <a:solidFill>
                <a:srgbClr val="C0C0C0"/>
              </a:solidFill>
              <a:prstDash val="dot"/>
              <a:round/>
              <a:headEnd type="none" w="sm" len="sm"/>
              <a:tailEnd type="none" w="sm" len="sm"/>
            </a:ln>
          </p:spPr>
        </p:cxnSp>
        <p:sp>
          <p:nvSpPr>
            <p:cNvPr id="159" name="Google Shape;159;p19"/>
            <p:cNvSpPr/>
            <p:nvPr/>
          </p:nvSpPr>
          <p:spPr>
            <a:xfrm>
              <a:off x="1227328" y="1424287"/>
              <a:ext cx="307753" cy="307753"/>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rgbClr val="FFFFFF"/>
                </a:solidFill>
                <a:latin typeface="Arial"/>
                <a:ea typeface="Arial"/>
                <a:cs typeface="Arial"/>
                <a:sym typeface="Arial"/>
              </a:endParaRPr>
            </a:p>
          </p:txBody>
        </p:sp>
        <p:sp>
          <p:nvSpPr>
            <p:cNvPr id="160" name="Google Shape;160;p19"/>
            <p:cNvSpPr txBox="1"/>
            <p:nvPr/>
          </p:nvSpPr>
          <p:spPr>
            <a:xfrm>
              <a:off x="1251614" y="1429474"/>
              <a:ext cx="31290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chemeClr val="lt1"/>
                  </a:solidFill>
                  <a:latin typeface="Arial"/>
                  <a:ea typeface="Arial"/>
                  <a:cs typeface="Arial"/>
                  <a:sym typeface="Arial"/>
                </a:rPr>
                <a:t>1</a:t>
              </a:r>
              <a:endParaRPr/>
            </a:p>
          </p:txBody>
        </p:sp>
      </p:grpSp>
      <p:grpSp>
        <p:nvGrpSpPr>
          <p:cNvPr id="161" name="Google Shape;161;p19"/>
          <p:cNvGrpSpPr/>
          <p:nvPr/>
        </p:nvGrpSpPr>
        <p:grpSpPr>
          <a:xfrm>
            <a:off x="1232972" y="2017404"/>
            <a:ext cx="3675327" cy="298221"/>
            <a:chOff x="1232972" y="2017404"/>
            <a:chExt cx="3675327" cy="298221"/>
          </a:xfrm>
        </p:grpSpPr>
        <p:sp>
          <p:nvSpPr>
            <p:cNvPr id="162" name="Google Shape;162;p19"/>
            <p:cNvSpPr/>
            <p:nvPr/>
          </p:nvSpPr>
          <p:spPr>
            <a:xfrm>
              <a:off x="1236860" y="2017404"/>
              <a:ext cx="298221" cy="298221"/>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chemeClr val="lt1"/>
                </a:solidFill>
                <a:latin typeface="Arial"/>
                <a:ea typeface="Arial"/>
                <a:cs typeface="Arial"/>
                <a:sym typeface="Arial"/>
              </a:endParaRPr>
            </a:p>
          </p:txBody>
        </p:sp>
        <p:grpSp>
          <p:nvGrpSpPr>
            <p:cNvPr id="163" name="Google Shape;163;p19"/>
            <p:cNvGrpSpPr/>
            <p:nvPr/>
          </p:nvGrpSpPr>
          <p:grpSpPr>
            <a:xfrm>
              <a:off x="1232972" y="2021694"/>
              <a:ext cx="3675327" cy="276999"/>
              <a:chOff x="1232972" y="2021694"/>
              <a:chExt cx="3675327" cy="276999"/>
            </a:xfrm>
          </p:grpSpPr>
          <p:cxnSp>
            <p:nvCxnSpPr>
              <p:cNvPr id="164" name="Google Shape;164;p19"/>
              <p:cNvCxnSpPr/>
              <p:nvPr/>
            </p:nvCxnSpPr>
            <p:spPr>
              <a:xfrm rot="10800000" flipH="1">
                <a:off x="1840813" y="2209924"/>
                <a:ext cx="3067486" cy="1705"/>
              </a:xfrm>
              <a:prstGeom prst="straightConnector1">
                <a:avLst/>
              </a:prstGeom>
              <a:noFill/>
              <a:ln w="9525" cap="flat" cmpd="sng">
                <a:solidFill>
                  <a:srgbClr val="C0C0C0"/>
                </a:solidFill>
                <a:prstDash val="dot"/>
                <a:round/>
                <a:headEnd type="none" w="sm" len="sm"/>
                <a:tailEnd type="none" w="sm" len="sm"/>
              </a:ln>
            </p:spPr>
          </p:cxnSp>
          <p:sp>
            <p:nvSpPr>
              <p:cNvPr id="165" name="Google Shape;165;p19"/>
              <p:cNvSpPr txBox="1"/>
              <p:nvPr/>
            </p:nvSpPr>
            <p:spPr>
              <a:xfrm>
                <a:off x="1232972" y="2021694"/>
                <a:ext cx="312903"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2</a:t>
                </a:r>
                <a:endParaRPr/>
              </a:p>
            </p:txBody>
          </p:sp>
        </p:grpSp>
      </p:grpSp>
      <p:cxnSp>
        <p:nvCxnSpPr>
          <p:cNvPr id="166" name="Google Shape;166;p19"/>
          <p:cNvCxnSpPr/>
          <p:nvPr/>
        </p:nvCxnSpPr>
        <p:spPr>
          <a:xfrm rot="10800000" flipH="1">
            <a:off x="1840813" y="2812606"/>
            <a:ext cx="3067486" cy="1705"/>
          </a:xfrm>
          <a:prstGeom prst="straightConnector1">
            <a:avLst/>
          </a:prstGeom>
          <a:noFill/>
          <a:ln w="9525" cap="flat" cmpd="sng">
            <a:solidFill>
              <a:srgbClr val="C0C0C0"/>
            </a:solidFill>
            <a:prstDash val="dot"/>
            <a:round/>
            <a:headEnd type="none" w="sm" len="sm"/>
            <a:tailEnd type="none" w="sm" len="sm"/>
          </a:ln>
        </p:spPr>
      </p:cxnSp>
      <p:grpSp>
        <p:nvGrpSpPr>
          <p:cNvPr id="167" name="Google Shape;167;p19"/>
          <p:cNvGrpSpPr/>
          <p:nvPr/>
        </p:nvGrpSpPr>
        <p:grpSpPr>
          <a:xfrm>
            <a:off x="1233466" y="2600989"/>
            <a:ext cx="312903" cy="303033"/>
            <a:chOff x="1233466" y="2600989"/>
            <a:chExt cx="312903" cy="303033"/>
          </a:xfrm>
        </p:grpSpPr>
        <p:sp>
          <p:nvSpPr>
            <p:cNvPr id="168" name="Google Shape;168;p19"/>
            <p:cNvSpPr/>
            <p:nvPr/>
          </p:nvSpPr>
          <p:spPr>
            <a:xfrm>
              <a:off x="1236860" y="2600989"/>
              <a:ext cx="303033" cy="303033"/>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chemeClr val="lt1"/>
                </a:solidFill>
                <a:latin typeface="Arial"/>
                <a:ea typeface="Arial"/>
                <a:cs typeface="Arial"/>
                <a:sym typeface="Arial"/>
              </a:endParaRPr>
            </a:p>
          </p:txBody>
        </p:sp>
        <p:sp>
          <p:nvSpPr>
            <p:cNvPr id="169" name="Google Shape;169;p19"/>
            <p:cNvSpPr txBox="1"/>
            <p:nvPr/>
          </p:nvSpPr>
          <p:spPr>
            <a:xfrm>
              <a:off x="1233466" y="2606633"/>
              <a:ext cx="312903"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3</a:t>
              </a:r>
              <a:endParaRPr/>
            </a:p>
          </p:txBody>
        </p:sp>
      </p:grpSp>
      <p:grpSp>
        <p:nvGrpSpPr>
          <p:cNvPr id="170" name="Google Shape;170;p19"/>
          <p:cNvGrpSpPr/>
          <p:nvPr/>
        </p:nvGrpSpPr>
        <p:grpSpPr>
          <a:xfrm>
            <a:off x="1227328" y="3196920"/>
            <a:ext cx="3680971" cy="276999"/>
            <a:chOff x="1227328" y="3196920"/>
            <a:chExt cx="3680971" cy="276999"/>
          </a:xfrm>
        </p:grpSpPr>
        <p:cxnSp>
          <p:nvCxnSpPr>
            <p:cNvPr id="171" name="Google Shape;171;p19"/>
            <p:cNvCxnSpPr/>
            <p:nvPr/>
          </p:nvCxnSpPr>
          <p:spPr>
            <a:xfrm rot="10800000" flipH="1">
              <a:off x="1840813" y="3403498"/>
              <a:ext cx="3067486" cy="1705"/>
            </a:xfrm>
            <a:prstGeom prst="straightConnector1">
              <a:avLst/>
            </a:prstGeom>
            <a:noFill/>
            <a:ln w="9525" cap="flat" cmpd="sng">
              <a:solidFill>
                <a:srgbClr val="C0C0C0"/>
              </a:solidFill>
              <a:prstDash val="dot"/>
              <a:round/>
              <a:headEnd type="none" w="sm" len="sm"/>
              <a:tailEnd type="none" w="sm" len="sm"/>
            </a:ln>
          </p:spPr>
        </p:cxnSp>
        <p:sp>
          <p:nvSpPr>
            <p:cNvPr id="172" name="Google Shape;172;p19"/>
            <p:cNvSpPr txBox="1"/>
            <p:nvPr/>
          </p:nvSpPr>
          <p:spPr>
            <a:xfrm>
              <a:off x="1227328" y="3196920"/>
              <a:ext cx="312903"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4</a:t>
              </a:r>
              <a:endParaRPr/>
            </a:p>
          </p:txBody>
        </p:sp>
      </p:grpSp>
      <p:grpSp>
        <p:nvGrpSpPr>
          <p:cNvPr id="173" name="Google Shape;173;p19"/>
          <p:cNvGrpSpPr/>
          <p:nvPr/>
        </p:nvGrpSpPr>
        <p:grpSpPr>
          <a:xfrm>
            <a:off x="1219769" y="3166166"/>
            <a:ext cx="312903" cy="307753"/>
            <a:chOff x="1219769" y="3166166"/>
            <a:chExt cx="312903" cy="307753"/>
          </a:xfrm>
        </p:grpSpPr>
        <p:sp>
          <p:nvSpPr>
            <p:cNvPr id="174" name="Google Shape;174;p19"/>
            <p:cNvSpPr/>
            <p:nvPr/>
          </p:nvSpPr>
          <p:spPr>
            <a:xfrm>
              <a:off x="1224397" y="3166166"/>
              <a:ext cx="307753" cy="307753"/>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chemeClr val="lt1"/>
                </a:solidFill>
                <a:latin typeface="Arial"/>
                <a:ea typeface="Arial"/>
                <a:cs typeface="Arial"/>
                <a:sym typeface="Arial"/>
              </a:endParaRPr>
            </a:p>
          </p:txBody>
        </p:sp>
        <p:sp>
          <p:nvSpPr>
            <p:cNvPr id="175" name="Google Shape;175;p19"/>
            <p:cNvSpPr txBox="1"/>
            <p:nvPr/>
          </p:nvSpPr>
          <p:spPr>
            <a:xfrm>
              <a:off x="1219769" y="3174240"/>
              <a:ext cx="312903"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4</a:t>
              </a:r>
              <a:endParaRPr/>
            </a:p>
          </p:txBody>
        </p:sp>
      </p:grpSp>
      <p:sp>
        <p:nvSpPr>
          <p:cNvPr id="176" name="Google Shape;176;p19"/>
          <p:cNvSpPr/>
          <p:nvPr/>
        </p:nvSpPr>
        <p:spPr>
          <a:xfrm>
            <a:off x="-22816" y="2812606"/>
            <a:ext cx="5163671" cy="5163671"/>
          </a:xfrm>
          <a:prstGeom prst="rtTriangl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E04F"/>
              </a:solidFill>
              <a:latin typeface="Arial"/>
              <a:ea typeface="Arial"/>
              <a:cs typeface="Arial"/>
              <a:sym typeface="Arial"/>
            </a:endParaRPr>
          </a:p>
        </p:txBody>
      </p:sp>
      <p:pic>
        <p:nvPicPr>
          <p:cNvPr id="177" name="Google Shape;177;p19"/>
          <p:cNvPicPr preferRelativeResize="0"/>
          <p:nvPr/>
        </p:nvPicPr>
        <p:blipFill rotWithShape="1">
          <a:blip r:embed="rId2">
            <a:alphaModFix/>
          </a:blip>
          <a:srcRect/>
          <a:stretch/>
        </p:blipFill>
        <p:spPr>
          <a:xfrm>
            <a:off x="168684" y="4517310"/>
            <a:ext cx="370961" cy="449162"/>
          </a:xfrm>
          <a:prstGeom prst="rect">
            <a:avLst/>
          </a:prstGeom>
          <a:noFill/>
          <a:ln>
            <a:noFill/>
          </a:ln>
        </p:spPr>
      </p:pic>
      <p:sp>
        <p:nvSpPr>
          <p:cNvPr id="178" name="Google Shape;178;p19"/>
          <p:cNvSpPr txBox="1">
            <a:spLocks noGrp="1"/>
          </p:cNvSpPr>
          <p:nvPr>
            <p:ph type="body" idx="1"/>
          </p:nvPr>
        </p:nvSpPr>
        <p:spPr>
          <a:xfrm>
            <a:off x="5111750" y="1140463"/>
            <a:ext cx="3373438" cy="3222802"/>
          </a:xfrm>
          <a:prstGeom prst="rect">
            <a:avLst/>
          </a:prstGeom>
          <a:noFill/>
          <a:ln>
            <a:noFill/>
          </a:ln>
        </p:spPr>
        <p:txBody>
          <a:bodyPr spcFirstLastPara="1" wrap="square" lIns="91425" tIns="45700" rIns="91425" bIns="45700" anchor="t" anchorCtr="0"/>
          <a:lstStyle>
            <a:lvl1pPr marL="457200" marR="0" lvl="0" indent="-228600" algn="l" rtl="0">
              <a:lnSpc>
                <a:spcPct val="250000"/>
              </a:lnSpc>
              <a:spcBef>
                <a:spcPts val="0"/>
              </a:spcBef>
              <a:spcAft>
                <a:spcPts val="0"/>
              </a:spcAft>
              <a:buClr>
                <a:srgbClr val="001D38"/>
              </a:buClr>
              <a:buSzPts val="1600"/>
              <a:buFont typeface="Arial"/>
              <a:buNone/>
              <a:defRPr sz="1600" b="0" i="0" u="none" strike="noStrike" cap="none">
                <a:solidFill>
                  <a:srgbClr val="001D38"/>
                </a:solidFill>
                <a:latin typeface="Trebuchet MS"/>
                <a:ea typeface="Trebuchet MS"/>
                <a:cs typeface="Trebuchet MS"/>
                <a:sym typeface="Trebuchet MS"/>
              </a:defRPr>
            </a:lvl1pPr>
            <a:lvl2pPr marL="914400" marR="0" lvl="1"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2pPr>
            <a:lvl3pPr marL="1371600" marR="0" lvl="2"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3pPr>
            <a:lvl4pPr marL="1828800" marR="0" lvl="3"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4pPr>
            <a:lvl5pPr marL="2286000" marR="0" lvl="4"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9" name="Google Shape;179;p19"/>
          <p:cNvSpPr txBox="1">
            <a:spLocks noGrp="1"/>
          </p:cNvSpPr>
          <p:nvPr>
            <p:ph type="body" idx="2"/>
          </p:nvPr>
        </p:nvSpPr>
        <p:spPr>
          <a:xfrm>
            <a:off x="539748" y="626550"/>
            <a:ext cx="7945439" cy="486806"/>
          </a:xfrm>
          <a:prstGeom prst="rect">
            <a:avLst/>
          </a:prstGeom>
          <a:noFill/>
          <a:ln>
            <a:noFill/>
          </a:ln>
        </p:spPr>
        <p:txBody>
          <a:bodyPr spcFirstLastPara="1" wrap="square" lIns="91425" tIns="45700" rIns="91425" bIns="45700" anchor="t" anchorCtr="0"/>
          <a:lstStyle>
            <a:lvl1pPr marL="457200" marR="0" lvl="0" indent="-228600" algn="l" rtl="0">
              <a:spcBef>
                <a:spcPts val="400"/>
              </a:spcBef>
              <a:spcAft>
                <a:spcPts val="0"/>
              </a:spcAft>
              <a:buClr>
                <a:schemeClr val="dk2"/>
              </a:buClr>
              <a:buSzPts val="2000"/>
              <a:buFont typeface="Arial"/>
              <a:buNone/>
              <a:defRPr sz="2000" b="1"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5 Points">
  <p:cSld name="Table of Contents (5 Points">
    <p:spTree>
      <p:nvGrpSpPr>
        <p:cNvPr id="1" name="Shape 180"/>
        <p:cNvGrpSpPr/>
        <p:nvPr/>
      </p:nvGrpSpPr>
      <p:grpSpPr>
        <a:xfrm>
          <a:off x="0" y="0"/>
          <a:ext cx="0" cy="0"/>
          <a:chOff x="0" y="0"/>
          <a:chExt cx="0" cy="0"/>
        </a:xfrm>
      </p:grpSpPr>
      <p:grpSp>
        <p:nvGrpSpPr>
          <p:cNvPr id="181" name="Google Shape;181;p20"/>
          <p:cNvGrpSpPr/>
          <p:nvPr/>
        </p:nvGrpSpPr>
        <p:grpSpPr>
          <a:xfrm>
            <a:off x="1227328" y="1424287"/>
            <a:ext cx="3680971" cy="307753"/>
            <a:chOff x="1227328" y="1424287"/>
            <a:chExt cx="3680971" cy="307753"/>
          </a:xfrm>
        </p:grpSpPr>
        <p:cxnSp>
          <p:nvCxnSpPr>
            <p:cNvPr id="182" name="Google Shape;182;p20"/>
            <p:cNvCxnSpPr/>
            <p:nvPr/>
          </p:nvCxnSpPr>
          <p:spPr>
            <a:xfrm rot="10800000" flipH="1">
              <a:off x="1840813" y="1611995"/>
              <a:ext cx="3067486" cy="1705"/>
            </a:xfrm>
            <a:prstGeom prst="straightConnector1">
              <a:avLst/>
            </a:prstGeom>
            <a:noFill/>
            <a:ln w="9525" cap="flat" cmpd="sng">
              <a:solidFill>
                <a:srgbClr val="C0C0C0"/>
              </a:solidFill>
              <a:prstDash val="dot"/>
              <a:round/>
              <a:headEnd type="none" w="sm" len="sm"/>
              <a:tailEnd type="none" w="sm" len="sm"/>
            </a:ln>
          </p:spPr>
        </p:cxnSp>
        <p:sp>
          <p:nvSpPr>
            <p:cNvPr id="183" name="Google Shape;183;p20"/>
            <p:cNvSpPr/>
            <p:nvPr/>
          </p:nvSpPr>
          <p:spPr>
            <a:xfrm>
              <a:off x="1227328" y="1424287"/>
              <a:ext cx="307753" cy="307753"/>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rgbClr val="FFFFFF"/>
                </a:solidFill>
                <a:latin typeface="Arial"/>
                <a:ea typeface="Arial"/>
                <a:cs typeface="Arial"/>
                <a:sym typeface="Arial"/>
              </a:endParaRPr>
            </a:p>
          </p:txBody>
        </p:sp>
        <p:sp>
          <p:nvSpPr>
            <p:cNvPr id="184" name="Google Shape;184;p20"/>
            <p:cNvSpPr txBox="1"/>
            <p:nvPr/>
          </p:nvSpPr>
          <p:spPr>
            <a:xfrm>
              <a:off x="1251614" y="1429474"/>
              <a:ext cx="31290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chemeClr val="lt1"/>
                  </a:solidFill>
                  <a:latin typeface="Arial"/>
                  <a:ea typeface="Arial"/>
                  <a:cs typeface="Arial"/>
                  <a:sym typeface="Arial"/>
                </a:rPr>
                <a:t>1</a:t>
              </a:r>
              <a:endParaRPr/>
            </a:p>
          </p:txBody>
        </p:sp>
      </p:grpSp>
      <p:sp>
        <p:nvSpPr>
          <p:cNvPr id="185" name="Google Shape;185;p20"/>
          <p:cNvSpPr/>
          <p:nvPr/>
        </p:nvSpPr>
        <p:spPr>
          <a:xfrm>
            <a:off x="1227328" y="3768159"/>
            <a:ext cx="307753" cy="307753"/>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chemeClr val="lt1"/>
              </a:solidFill>
              <a:latin typeface="Arial"/>
              <a:ea typeface="Arial"/>
              <a:cs typeface="Arial"/>
              <a:sym typeface="Arial"/>
            </a:endParaRPr>
          </a:p>
        </p:txBody>
      </p:sp>
      <p:grpSp>
        <p:nvGrpSpPr>
          <p:cNvPr id="186" name="Google Shape;186;p20"/>
          <p:cNvGrpSpPr/>
          <p:nvPr/>
        </p:nvGrpSpPr>
        <p:grpSpPr>
          <a:xfrm>
            <a:off x="1232972" y="2017404"/>
            <a:ext cx="3675327" cy="298221"/>
            <a:chOff x="1232972" y="2017404"/>
            <a:chExt cx="3675327" cy="298221"/>
          </a:xfrm>
        </p:grpSpPr>
        <p:sp>
          <p:nvSpPr>
            <p:cNvPr id="187" name="Google Shape;187;p20"/>
            <p:cNvSpPr/>
            <p:nvPr/>
          </p:nvSpPr>
          <p:spPr>
            <a:xfrm>
              <a:off x="1236860" y="2017404"/>
              <a:ext cx="298221" cy="298221"/>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chemeClr val="lt1"/>
                </a:solidFill>
                <a:latin typeface="Arial"/>
                <a:ea typeface="Arial"/>
                <a:cs typeface="Arial"/>
                <a:sym typeface="Arial"/>
              </a:endParaRPr>
            </a:p>
          </p:txBody>
        </p:sp>
        <p:grpSp>
          <p:nvGrpSpPr>
            <p:cNvPr id="188" name="Google Shape;188;p20"/>
            <p:cNvGrpSpPr/>
            <p:nvPr/>
          </p:nvGrpSpPr>
          <p:grpSpPr>
            <a:xfrm>
              <a:off x="1232972" y="2021694"/>
              <a:ext cx="3675327" cy="276999"/>
              <a:chOff x="1232972" y="2021694"/>
              <a:chExt cx="3675327" cy="276999"/>
            </a:xfrm>
          </p:grpSpPr>
          <p:cxnSp>
            <p:nvCxnSpPr>
              <p:cNvPr id="189" name="Google Shape;189;p20"/>
              <p:cNvCxnSpPr/>
              <p:nvPr/>
            </p:nvCxnSpPr>
            <p:spPr>
              <a:xfrm rot="10800000" flipH="1">
                <a:off x="1840813" y="2209924"/>
                <a:ext cx="3067486" cy="1705"/>
              </a:xfrm>
              <a:prstGeom prst="straightConnector1">
                <a:avLst/>
              </a:prstGeom>
              <a:noFill/>
              <a:ln w="9525" cap="flat" cmpd="sng">
                <a:solidFill>
                  <a:srgbClr val="C0C0C0"/>
                </a:solidFill>
                <a:prstDash val="dot"/>
                <a:round/>
                <a:headEnd type="none" w="sm" len="sm"/>
                <a:tailEnd type="none" w="sm" len="sm"/>
              </a:ln>
            </p:spPr>
          </p:cxnSp>
          <p:sp>
            <p:nvSpPr>
              <p:cNvPr id="190" name="Google Shape;190;p20"/>
              <p:cNvSpPr txBox="1"/>
              <p:nvPr/>
            </p:nvSpPr>
            <p:spPr>
              <a:xfrm>
                <a:off x="1232972" y="2021694"/>
                <a:ext cx="312903"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2</a:t>
                </a:r>
                <a:endParaRPr/>
              </a:p>
            </p:txBody>
          </p:sp>
        </p:grpSp>
      </p:grpSp>
      <p:cxnSp>
        <p:nvCxnSpPr>
          <p:cNvPr id="191" name="Google Shape;191;p20"/>
          <p:cNvCxnSpPr/>
          <p:nvPr/>
        </p:nvCxnSpPr>
        <p:spPr>
          <a:xfrm rot="10800000" flipH="1">
            <a:off x="1840813" y="2812606"/>
            <a:ext cx="3067486" cy="1705"/>
          </a:xfrm>
          <a:prstGeom prst="straightConnector1">
            <a:avLst/>
          </a:prstGeom>
          <a:noFill/>
          <a:ln w="9525" cap="flat" cmpd="sng">
            <a:solidFill>
              <a:srgbClr val="C0C0C0"/>
            </a:solidFill>
            <a:prstDash val="dot"/>
            <a:round/>
            <a:headEnd type="none" w="sm" len="sm"/>
            <a:tailEnd type="none" w="sm" len="sm"/>
          </a:ln>
        </p:spPr>
      </p:cxnSp>
      <p:grpSp>
        <p:nvGrpSpPr>
          <p:cNvPr id="192" name="Google Shape;192;p20"/>
          <p:cNvGrpSpPr/>
          <p:nvPr/>
        </p:nvGrpSpPr>
        <p:grpSpPr>
          <a:xfrm>
            <a:off x="1233466" y="2600989"/>
            <a:ext cx="312903" cy="303033"/>
            <a:chOff x="1233466" y="2600989"/>
            <a:chExt cx="312903" cy="303033"/>
          </a:xfrm>
        </p:grpSpPr>
        <p:sp>
          <p:nvSpPr>
            <p:cNvPr id="193" name="Google Shape;193;p20"/>
            <p:cNvSpPr/>
            <p:nvPr/>
          </p:nvSpPr>
          <p:spPr>
            <a:xfrm>
              <a:off x="1236860" y="2600989"/>
              <a:ext cx="303033" cy="303033"/>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chemeClr val="lt1"/>
                </a:solidFill>
                <a:latin typeface="Arial"/>
                <a:ea typeface="Arial"/>
                <a:cs typeface="Arial"/>
                <a:sym typeface="Arial"/>
              </a:endParaRPr>
            </a:p>
          </p:txBody>
        </p:sp>
        <p:sp>
          <p:nvSpPr>
            <p:cNvPr id="194" name="Google Shape;194;p20"/>
            <p:cNvSpPr txBox="1"/>
            <p:nvPr/>
          </p:nvSpPr>
          <p:spPr>
            <a:xfrm>
              <a:off x="1233466" y="2606633"/>
              <a:ext cx="312903"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3</a:t>
              </a:r>
              <a:endParaRPr/>
            </a:p>
          </p:txBody>
        </p:sp>
      </p:grpSp>
      <p:cxnSp>
        <p:nvCxnSpPr>
          <p:cNvPr id="195" name="Google Shape;195;p20"/>
          <p:cNvCxnSpPr/>
          <p:nvPr/>
        </p:nvCxnSpPr>
        <p:spPr>
          <a:xfrm rot="10800000" flipH="1">
            <a:off x="1840813" y="3403498"/>
            <a:ext cx="3067486" cy="1705"/>
          </a:xfrm>
          <a:prstGeom prst="straightConnector1">
            <a:avLst/>
          </a:prstGeom>
          <a:noFill/>
          <a:ln w="9525" cap="flat" cmpd="sng">
            <a:solidFill>
              <a:srgbClr val="C0C0C0"/>
            </a:solidFill>
            <a:prstDash val="dot"/>
            <a:round/>
            <a:headEnd type="none" w="sm" len="sm"/>
            <a:tailEnd type="none" w="sm" len="sm"/>
          </a:ln>
        </p:spPr>
      </p:cxnSp>
      <p:grpSp>
        <p:nvGrpSpPr>
          <p:cNvPr id="196" name="Google Shape;196;p20"/>
          <p:cNvGrpSpPr/>
          <p:nvPr/>
        </p:nvGrpSpPr>
        <p:grpSpPr>
          <a:xfrm>
            <a:off x="1219769" y="3166166"/>
            <a:ext cx="312903" cy="307753"/>
            <a:chOff x="1219769" y="3166166"/>
            <a:chExt cx="312903" cy="307753"/>
          </a:xfrm>
        </p:grpSpPr>
        <p:sp>
          <p:nvSpPr>
            <p:cNvPr id="197" name="Google Shape;197;p20"/>
            <p:cNvSpPr/>
            <p:nvPr/>
          </p:nvSpPr>
          <p:spPr>
            <a:xfrm>
              <a:off x="1224397" y="3166166"/>
              <a:ext cx="307753" cy="307753"/>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chemeClr val="lt1"/>
                </a:solidFill>
                <a:latin typeface="Arial"/>
                <a:ea typeface="Arial"/>
                <a:cs typeface="Arial"/>
                <a:sym typeface="Arial"/>
              </a:endParaRPr>
            </a:p>
          </p:txBody>
        </p:sp>
        <p:sp>
          <p:nvSpPr>
            <p:cNvPr id="198" name="Google Shape;198;p20"/>
            <p:cNvSpPr txBox="1"/>
            <p:nvPr/>
          </p:nvSpPr>
          <p:spPr>
            <a:xfrm>
              <a:off x="1219769" y="3174240"/>
              <a:ext cx="312903"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4</a:t>
              </a:r>
              <a:endParaRPr/>
            </a:p>
          </p:txBody>
        </p:sp>
      </p:grpSp>
      <p:grpSp>
        <p:nvGrpSpPr>
          <p:cNvPr id="199" name="Google Shape;199;p20"/>
          <p:cNvGrpSpPr/>
          <p:nvPr/>
        </p:nvGrpSpPr>
        <p:grpSpPr>
          <a:xfrm>
            <a:off x="1224397" y="3780505"/>
            <a:ext cx="3683902" cy="276999"/>
            <a:chOff x="1224397" y="3780505"/>
            <a:chExt cx="3683902" cy="276999"/>
          </a:xfrm>
        </p:grpSpPr>
        <p:cxnSp>
          <p:nvCxnSpPr>
            <p:cNvPr id="200" name="Google Shape;200;p20"/>
            <p:cNvCxnSpPr/>
            <p:nvPr/>
          </p:nvCxnSpPr>
          <p:spPr>
            <a:xfrm rot="10800000" flipH="1">
              <a:off x="1840813" y="3999663"/>
              <a:ext cx="3067486" cy="1705"/>
            </a:xfrm>
            <a:prstGeom prst="straightConnector1">
              <a:avLst/>
            </a:prstGeom>
            <a:noFill/>
            <a:ln w="9525" cap="flat" cmpd="sng">
              <a:solidFill>
                <a:srgbClr val="C0C0C0"/>
              </a:solidFill>
              <a:prstDash val="dot"/>
              <a:round/>
              <a:headEnd type="none" w="sm" len="sm"/>
              <a:tailEnd type="none" w="sm" len="sm"/>
            </a:ln>
          </p:spPr>
        </p:cxnSp>
        <p:sp>
          <p:nvSpPr>
            <p:cNvPr id="201" name="Google Shape;201;p20"/>
            <p:cNvSpPr txBox="1"/>
            <p:nvPr/>
          </p:nvSpPr>
          <p:spPr>
            <a:xfrm>
              <a:off x="1224397" y="3780505"/>
              <a:ext cx="312903"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5</a:t>
              </a:r>
              <a:endParaRPr/>
            </a:p>
          </p:txBody>
        </p:sp>
      </p:grpSp>
      <p:sp>
        <p:nvSpPr>
          <p:cNvPr id="202" name="Google Shape;202;p20"/>
          <p:cNvSpPr txBox="1">
            <a:spLocks noGrp="1"/>
          </p:cNvSpPr>
          <p:nvPr>
            <p:ph type="sldNum" idx="12"/>
          </p:nvPr>
        </p:nvSpPr>
        <p:spPr>
          <a:xfrm>
            <a:off x="6742175" y="4597359"/>
            <a:ext cx="21336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FA3"/>
                </a:solidFill>
                <a:latin typeface="Arial"/>
                <a:ea typeface="Arial"/>
                <a:cs typeface="Arial"/>
                <a:sym typeface="Arial"/>
              </a:defRPr>
            </a:lvl1pPr>
            <a:lvl2pPr marL="0" lvl="1" indent="0" algn="r">
              <a:spcBef>
                <a:spcPts val="0"/>
              </a:spcBef>
              <a:buNone/>
              <a:defRPr sz="1000">
                <a:solidFill>
                  <a:srgbClr val="888FA3"/>
                </a:solidFill>
                <a:latin typeface="Arial"/>
                <a:ea typeface="Arial"/>
                <a:cs typeface="Arial"/>
                <a:sym typeface="Arial"/>
              </a:defRPr>
            </a:lvl2pPr>
            <a:lvl3pPr marL="0" lvl="2" indent="0" algn="r">
              <a:spcBef>
                <a:spcPts val="0"/>
              </a:spcBef>
              <a:buNone/>
              <a:defRPr sz="1000">
                <a:solidFill>
                  <a:srgbClr val="888FA3"/>
                </a:solidFill>
                <a:latin typeface="Arial"/>
                <a:ea typeface="Arial"/>
                <a:cs typeface="Arial"/>
                <a:sym typeface="Arial"/>
              </a:defRPr>
            </a:lvl3pPr>
            <a:lvl4pPr marL="0" lvl="3" indent="0" algn="r">
              <a:spcBef>
                <a:spcPts val="0"/>
              </a:spcBef>
              <a:buNone/>
              <a:defRPr sz="1000">
                <a:solidFill>
                  <a:srgbClr val="888FA3"/>
                </a:solidFill>
                <a:latin typeface="Arial"/>
                <a:ea typeface="Arial"/>
                <a:cs typeface="Arial"/>
                <a:sym typeface="Arial"/>
              </a:defRPr>
            </a:lvl4pPr>
            <a:lvl5pPr marL="0" lvl="4" indent="0" algn="r">
              <a:spcBef>
                <a:spcPts val="0"/>
              </a:spcBef>
              <a:buNone/>
              <a:defRPr sz="1000">
                <a:solidFill>
                  <a:srgbClr val="888FA3"/>
                </a:solidFill>
                <a:latin typeface="Arial"/>
                <a:ea typeface="Arial"/>
                <a:cs typeface="Arial"/>
                <a:sym typeface="Arial"/>
              </a:defRPr>
            </a:lvl5pPr>
            <a:lvl6pPr marL="0" lvl="5" indent="0" algn="r">
              <a:spcBef>
                <a:spcPts val="0"/>
              </a:spcBef>
              <a:buNone/>
              <a:defRPr sz="1000">
                <a:solidFill>
                  <a:srgbClr val="888FA3"/>
                </a:solidFill>
                <a:latin typeface="Arial"/>
                <a:ea typeface="Arial"/>
                <a:cs typeface="Arial"/>
                <a:sym typeface="Arial"/>
              </a:defRPr>
            </a:lvl6pPr>
            <a:lvl7pPr marL="0" lvl="6" indent="0" algn="r">
              <a:spcBef>
                <a:spcPts val="0"/>
              </a:spcBef>
              <a:buNone/>
              <a:defRPr sz="1000">
                <a:solidFill>
                  <a:srgbClr val="888FA3"/>
                </a:solidFill>
                <a:latin typeface="Arial"/>
                <a:ea typeface="Arial"/>
                <a:cs typeface="Arial"/>
                <a:sym typeface="Arial"/>
              </a:defRPr>
            </a:lvl7pPr>
            <a:lvl8pPr marL="0" lvl="7" indent="0" algn="r">
              <a:spcBef>
                <a:spcPts val="0"/>
              </a:spcBef>
              <a:buNone/>
              <a:defRPr sz="1000">
                <a:solidFill>
                  <a:srgbClr val="888FA3"/>
                </a:solidFill>
                <a:latin typeface="Arial"/>
                <a:ea typeface="Arial"/>
                <a:cs typeface="Arial"/>
                <a:sym typeface="Arial"/>
              </a:defRPr>
            </a:lvl8pPr>
            <a:lvl9pPr marL="0" lvl="8" indent="0" algn="r">
              <a:spcBef>
                <a:spcPts val="0"/>
              </a:spcBef>
              <a:buNone/>
              <a:defRPr sz="1000">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03" name="Google Shape;203;p20"/>
          <p:cNvSpPr/>
          <p:nvPr/>
        </p:nvSpPr>
        <p:spPr>
          <a:xfrm>
            <a:off x="0" y="0"/>
            <a:ext cx="9144000" cy="12331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04" name="Google Shape;204;p20"/>
          <p:cNvSpPr txBox="1">
            <a:spLocks noGrp="1"/>
          </p:cNvSpPr>
          <p:nvPr>
            <p:ph type="body" idx="1"/>
          </p:nvPr>
        </p:nvSpPr>
        <p:spPr>
          <a:xfrm>
            <a:off x="5111750" y="1140463"/>
            <a:ext cx="3373438" cy="3222802"/>
          </a:xfrm>
          <a:prstGeom prst="rect">
            <a:avLst/>
          </a:prstGeom>
          <a:noFill/>
          <a:ln>
            <a:noFill/>
          </a:ln>
        </p:spPr>
        <p:txBody>
          <a:bodyPr spcFirstLastPara="1" wrap="square" lIns="91425" tIns="45700" rIns="91425" bIns="45700" anchor="t" anchorCtr="0"/>
          <a:lstStyle>
            <a:lvl1pPr marL="457200" marR="0" lvl="0" indent="-228600" algn="l" rtl="0">
              <a:lnSpc>
                <a:spcPct val="250000"/>
              </a:lnSpc>
              <a:spcBef>
                <a:spcPts val="0"/>
              </a:spcBef>
              <a:spcAft>
                <a:spcPts val="0"/>
              </a:spcAft>
              <a:buClr>
                <a:srgbClr val="001D38"/>
              </a:buClr>
              <a:buSzPts val="1600"/>
              <a:buFont typeface="Arial"/>
              <a:buNone/>
              <a:defRPr sz="1600" b="0" i="0" u="none" strike="noStrike" cap="none">
                <a:solidFill>
                  <a:srgbClr val="001D38"/>
                </a:solidFill>
                <a:latin typeface="Trebuchet MS"/>
                <a:ea typeface="Trebuchet MS"/>
                <a:cs typeface="Trebuchet MS"/>
                <a:sym typeface="Trebuchet MS"/>
              </a:defRPr>
            </a:lvl1pPr>
            <a:lvl2pPr marL="914400" marR="0" lvl="1"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2pPr>
            <a:lvl3pPr marL="1371600" marR="0" lvl="2"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3pPr>
            <a:lvl4pPr marL="1828800" marR="0" lvl="3"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4pPr>
            <a:lvl5pPr marL="2286000" marR="0" lvl="4" indent="-228600" algn="l" rtl="0">
              <a:spcBef>
                <a:spcPts val="180"/>
              </a:spcBef>
              <a:spcAft>
                <a:spcPts val="0"/>
              </a:spcAft>
              <a:buClr>
                <a:srgbClr val="97999B"/>
              </a:buClr>
              <a:buSzPts val="900"/>
              <a:buFont typeface="Arial"/>
              <a:buNone/>
              <a:defRPr sz="900" b="0" i="0" u="none" strike="noStrike" cap="none">
                <a:solidFill>
                  <a:srgbClr val="97999B"/>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5" name="Google Shape;205;p20"/>
          <p:cNvSpPr txBox="1">
            <a:spLocks noGrp="1"/>
          </p:cNvSpPr>
          <p:nvPr>
            <p:ph type="body" idx="2"/>
          </p:nvPr>
        </p:nvSpPr>
        <p:spPr>
          <a:xfrm>
            <a:off x="539748" y="560150"/>
            <a:ext cx="7945439" cy="553206"/>
          </a:xfrm>
          <a:prstGeom prst="rect">
            <a:avLst/>
          </a:prstGeom>
          <a:noFill/>
          <a:ln>
            <a:noFill/>
          </a:ln>
        </p:spPr>
        <p:txBody>
          <a:bodyPr spcFirstLastPara="1" wrap="square" lIns="91425" tIns="45700" rIns="91425" bIns="45700" anchor="t" anchorCtr="0"/>
          <a:lstStyle>
            <a:lvl1pPr marL="457200" marR="0" lvl="0" indent="-228600" algn="l" rtl="0">
              <a:spcBef>
                <a:spcPts val="400"/>
              </a:spcBef>
              <a:spcAft>
                <a:spcPts val="0"/>
              </a:spcAft>
              <a:buClr>
                <a:schemeClr val="dk2"/>
              </a:buClr>
              <a:buSzPts val="2000"/>
              <a:buFont typeface="Arial"/>
              <a:buNone/>
              <a:defRPr sz="2000" b="1"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 Numbered Points">
  <p:cSld name="3 Numbered Points">
    <p:spTree>
      <p:nvGrpSpPr>
        <p:cNvPr id="1" name="Shape 18"/>
        <p:cNvGrpSpPr/>
        <p:nvPr/>
      </p:nvGrpSpPr>
      <p:grpSpPr>
        <a:xfrm>
          <a:off x="0" y="0"/>
          <a:ext cx="0" cy="0"/>
          <a:chOff x="0" y="0"/>
          <a:chExt cx="0" cy="0"/>
        </a:xfrm>
      </p:grpSpPr>
      <p:sp>
        <p:nvSpPr>
          <p:cNvPr id="19" name="Google Shape;19;p3"/>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3"/>
          <p:cNvSpPr/>
          <p:nvPr/>
        </p:nvSpPr>
        <p:spPr>
          <a:xfrm>
            <a:off x="2942375" y="1830633"/>
            <a:ext cx="579002" cy="579002"/>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lt1"/>
                </a:solidFill>
                <a:latin typeface="Arial"/>
                <a:ea typeface="Arial"/>
                <a:cs typeface="Arial"/>
                <a:sym typeface="Arial"/>
              </a:rPr>
              <a:t>1</a:t>
            </a:r>
            <a:endParaRPr/>
          </a:p>
        </p:txBody>
      </p:sp>
      <p:sp>
        <p:nvSpPr>
          <p:cNvPr id="21" name="Google Shape;21;p3"/>
          <p:cNvSpPr/>
          <p:nvPr/>
        </p:nvSpPr>
        <p:spPr>
          <a:xfrm>
            <a:off x="4370185" y="1830633"/>
            <a:ext cx="579002" cy="579002"/>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lt1"/>
                </a:solidFill>
                <a:latin typeface="Arial"/>
                <a:ea typeface="Arial"/>
                <a:cs typeface="Arial"/>
                <a:sym typeface="Arial"/>
              </a:rPr>
              <a:t>2</a:t>
            </a:r>
            <a:endParaRPr/>
          </a:p>
        </p:txBody>
      </p:sp>
      <p:sp>
        <p:nvSpPr>
          <p:cNvPr id="22" name="Google Shape;22;p3"/>
          <p:cNvSpPr/>
          <p:nvPr/>
        </p:nvSpPr>
        <p:spPr>
          <a:xfrm>
            <a:off x="5792585" y="1830633"/>
            <a:ext cx="579002" cy="579002"/>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lt1"/>
                </a:solidFill>
                <a:latin typeface="Arial"/>
                <a:ea typeface="Arial"/>
                <a:cs typeface="Arial"/>
                <a:sym typeface="Arial"/>
              </a:rPr>
              <a:t>3</a:t>
            </a:r>
            <a:endParaRPr/>
          </a:p>
        </p:txBody>
      </p:sp>
      <p:sp>
        <p:nvSpPr>
          <p:cNvPr id="23" name="Google Shape;23;p3"/>
          <p:cNvSpPr txBox="1">
            <a:spLocks noGrp="1"/>
          </p:cNvSpPr>
          <p:nvPr>
            <p:ph type="body" idx="1"/>
          </p:nvPr>
        </p:nvSpPr>
        <p:spPr>
          <a:xfrm>
            <a:off x="1196976" y="1016877"/>
            <a:ext cx="6785640" cy="400110"/>
          </a:xfrm>
          <a:prstGeom prst="rect">
            <a:avLst/>
          </a:prstGeom>
          <a:noFill/>
          <a:ln>
            <a:noFill/>
          </a:ln>
        </p:spPr>
        <p:txBody>
          <a:bodyPr spcFirstLastPara="1" wrap="square" lIns="91425" tIns="45700" rIns="91425" bIns="45700" anchor="b" anchorCtr="0"/>
          <a:lstStyle>
            <a:lvl1pPr marL="457200" marR="0" lvl="0" indent="-228600" algn="ctr" rtl="0">
              <a:spcBef>
                <a:spcPts val="400"/>
              </a:spcBef>
              <a:spcAft>
                <a:spcPts val="0"/>
              </a:spcAft>
              <a:buClr>
                <a:schemeClr val="accent4"/>
              </a:buClr>
              <a:buSzPts val="2000"/>
              <a:buFont typeface="Arial"/>
              <a:buNone/>
              <a:defRPr sz="2000" b="1" i="0" u="none" strike="noStrike" cap="none">
                <a:solidFill>
                  <a:schemeClr val="accent4"/>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 name="Google Shape;24;p3"/>
          <p:cNvSpPr txBox="1">
            <a:spLocks noGrp="1"/>
          </p:cNvSpPr>
          <p:nvPr>
            <p:ph type="body" idx="2"/>
          </p:nvPr>
        </p:nvSpPr>
        <p:spPr>
          <a:xfrm>
            <a:off x="2712141" y="2517775"/>
            <a:ext cx="1116853" cy="1384995"/>
          </a:xfrm>
          <a:prstGeom prst="rect">
            <a:avLst/>
          </a:prstGeom>
          <a:noFill/>
          <a:ln>
            <a:noFill/>
          </a:ln>
        </p:spPr>
        <p:txBody>
          <a:bodyPr spcFirstLastPara="1" wrap="square" lIns="91425" tIns="45700" rIns="91425" bIns="45700" anchor="t" anchorCtr="1"/>
          <a:lstStyle>
            <a:lvl1pPr marL="457200" marR="0" lvl="0" indent="-228600" algn="ctr" rtl="0">
              <a:spcBef>
                <a:spcPts val="280"/>
              </a:spcBef>
              <a:spcAft>
                <a:spcPts val="0"/>
              </a:spcAft>
              <a:buClr>
                <a:srgbClr val="001D38"/>
              </a:buClr>
              <a:buSzPts val="1400"/>
              <a:buFont typeface="Arial"/>
              <a:buNone/>
              <a:defRPr sz="1400" b="0" i="0" u="none" strike="noStrike" cap="none">
                <a:solidFill>
                  <a:srgbClr val="001D38"/>
                </a:solidFill>
                <a:latin typeface="Trebuchet MS"/>
                <a:ea typeface="Trebuchet MS"/>
                <a:cs typeface="Trebuchet MS"/>
                <a:sym typeface="Trebuchet MS"/>
              </a:defRPr>
            </a:lvl1pPr>
            <a:lvl2pPr marL="914400" marR="0" lvl="1"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 name="Google Shape;25;p3"/>
          <p:cNvSpPr txBox="1">
            <a:spLocks noGrp="1"/>
          </p:cNvSpPr>
          <p:nvPr>
            <p:ph type="body" idx="3"/>
          </p:nvPr>
        </p:nvSpPr>
        <p:spPr>
          <a:xfrm>
            <a:off x="4098096" y="2523955"/>
            <a:ext cx="1116853" cy="1384995"/>
          </a:xfrm>
          <a:prstGeom prst="rect">
            <a:avLst/>
          </a:prstGeom>
          <a:noFill/>
          <a:ln>
            <a:noFill/>
          </a:ln>
        </p:spPr>
        <p:txBody>
          <a:bodyPr spcFirstLastPara="1" wrap="square" lIns="91425" tIns="45700" rIns="91425" bIns="45700" anchor="t" anchorCtr="1"/>
          <a:lstStyle>
            <a:lvl1pPr marL="457200" marR="0" lvl="0" indent="-228600" algn="ctr" rtl="0">
              <a:spcBef>
                <a:spcPts val="280"/>
              </a:spcBef>
              <a:spcAft>
                <a:spcPts val="0"/>
              </a:spcAft>
              <a:buClr>
                <a:srgbClr val="001D38"/>
              </a:buClr>
              <a:buSzPts val="1400"/>
              <a:buFont typeface="Arial"/>
              <a:buNone/>
              <a:defRPr sz="1400" b="0" i="0" u="none" strike="noStrike" cap="none">
                <a:solidFill>
                  <a:srgbClr val="001D38"/>
                </a:solidFill>
                <a:latin typeface="Trebuchet MS"/>
                <a:ea typeface="Trebuchet MS"/>
                <a:cs typeface="Trebuchet MS"/>
                <a:sym typeface="Trebuchet MS"/>
              </a:defRPr>
            </a:lvl1pPr>
            <a:lvl2pPr marL="914400" marR="0" lvl="1"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body" idx="4"/>
          </p:nvPr>
        </p:nvSpPr>
        <p:spPr>
          <a:xfrm>
            <a:off x="5527846" y="2523955"/>
            <a:ext cx="1116853" cy="1384995"/>
          </a:xfrm>
          <a:prstGeom prst="rect">
            <a:avLst/>
          </a:prstGeom>
          <a:noFill/>
          <a:ln>
            <a:noFill/>
          </a:ln>
        </p:spPr>
        <p:txBody>
          <a:bodyPr spcFirstLastPara="1" wrap="square" lIns="91425" tIns="45700" rIns="91425" bIns="45700" anchor="t" anchorCtr="1"/>
          <a:lstStyle>
            <a:lvl1pPr marL="457200" marR="0" lvl="0" indent="-228600" algn="ctr" rtl="0">
              <a:spcBef>
                <a:spcPts val="280"/>
              </a:spcBef>
              <a:spcAft>
                <a:spcPts val="0"/>
              </a:spcAft>
              <a:buClr>
                <a:srgbClr val="001D38"/>
              </a:buClr>
              <a:buSzPts val="1400"/>
              <a:buFont typeface="Arial"/>
              <a:buNone/>
              <a:defRPr sz="1400" b="0" i="0" u="none" strike="noStrike" cap="none">
                <a:solidFill>
                  <a:srgbClr val="001D38"/>
                </a:solidFill>
                <a:latin typeface="Trebuchet MS"/>
                <a:ea typeface="Trebuchet MS"/>
                <a:cs typeface="Trebuchet MS"/>
                <a:sym typeface="Trebuchet MS"/>
              </a:defRPr>
            </a:lvl1pPr>
            <a:lvl2pPr marL="914400" marR="0" lvl="1"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 name="Google Shape;27;p3"/>
          <p:cNvSpPr/>
          <p:nvPr/>
        </p:nvSpPr>
        <p:spPr>
          <a:xfrm>
            <a:off x="0" y="0"/>
            <a:ext cx="9144000" cy="12331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solidFill>
              <a:latin typeface="Arial"/>
              <a:ea typeface="Arial"/>
              <a:cs typeface="Arial"/>
              <a:sym typeface="Arial"/>
            </a:endParaRPr>
          </a:p>
        </p:txBody>
      </p:sp>
    </p:spTree>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 paragraph circle A">
  <p:cSld name="1 paragraph circle A">
    <p:bg>
      <p:bgPr>
        <a:solidFill>
          <a:schemeClr val="accent1"/>
        </a:solidFill>
        <a:effectLst/>
      </p:bgPr>
    </p:bg>
    <p:spTree>
      <p:nvGrpSpPr>
        <p:cNvPr id="1" name="Shape 206"/>
        <p:cNvGrpSpPr/>
        <p:nvPr/>
      </p:nvGrpSpPr>
      <p:grpSpPr>
        <a:xfrm>
          <a:off x="0" y="0"/>
          <a:ext cx="0" cy="0"/>
          <a:chOff x="0" y="0"/>
          <a:chExt cx="0" cy="0"/>
        </a:xfrm>
      </p:grpSpPr>
      <p:sp>
        <p:nvSpPr>
          <p:cNvPr id="207" name="Google Shape;207;p21"/>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08" name="Google Shape;208;p21" descr="20160404_community_029.jpg"/>
          <p:cNvPicPr preferRelativeResize="0"/>
          <p:nvPr/>
        </p:nvPicPr>
        <p:blipFill rotWithShape="1">
          <a:blip r:embed="rId2">
            <a:alphaModFix/>
          </a:blip>
          <a:srcRect/>
          <a:stretch/>
        </p:blipFill>
        <p:spPr>
          <a:xfrm>
            <a:off x="4906210" y="962137"/>
            <a:ext cx="3388895" cy="3476789"/>
          </a:xfrm>
          <a:prstGeom prst="ellipse">
            <a:avLst/>
          </a:prstGeom>
          <a:noFill/>
          <a:ln>
            <a:noFill/>
          </a:ln>
        </p:spPr>
      </p:pic>
      <p:pic>
        <p:nvPicPr>
          <p:cNvPr id="209" name="Google Shape;209;p21"/>
          <p:cNvPicPr preferRelativeResize="0"/>
          <p:nvPr/>
        </p:nvPicPr>
        <p:blipFill rotWithShape="1">
          <a:blip r:embed="rId3">
            <a:alphaModFix/>
          </a:blip>
          <a:srcRect/>
          <a:stretch/>
        </p:blipFill>
        <p:spPr>
          <a:xfrm>
            <a:off x="168684" y="4517310"/>
            <a:ext cx="370961" cy="449162"/>
          </a:xfrm>
          <a:prstGeom prst="rect">
            <a:avLst/>
          </a:prstGeom>
          <a:noFill/>
          <a:ln>
            <a:noFill/>
          </a:ln>
        </p:spPr>
      </p:pic>
      <p:sp>
        <p:nvSpPr>
          <p:cNvPr id="210" name="Google Shape;210;p21"/>
          <p:cNvSpPr txBox="1">
            <a:spLocks noGrp="1"/>
          </p:cNvSpPr>
          <p:nvPr>
            <p:ph type="body" idx="1"/>
          </p:nvPr>
        </p:nvSpPr>
        <p:spPr>
          <a:xfrm>
            <a:off x="801688" y="811213"/>
            <a:ext cx="3412949" cy="398876"/>
          </a:xfrm>
          <a:prstGeom prst="rect">
            <a:avLst/>
          </a:prstGeom>
          <a:noFill/>
          <a:ln>
            <a:noFill/>
          </a:ln>
        </p:spPr>
        <p:txBody>
          <a:bodyPr spcFirstLastPara="1" wrap="square" lIns="91425" tIns="45700" rIns="91425" bIns="45700" anchor="ctr" anchorCtr="0"/>
          <a:lstStyle>
            <a:lvl1pPr marL="457200" marR="0" lvl="0"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1" name="Google Shape;211;p21"/>
          <p:cNvSpPr txBox="1">
            <a:spLocks noGrp="1"/>
          </p:cNvSpPr>
          <p:nvPr>
            <p:ph type="body" idx="2"/>
          </p:nvPr>
        </p:nvSpPr>
        <p:spPr>
          <a:xfrm>
            <a:off x="801688" y="1210090"/>
            <a:ext cx="3412949" cy="302309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Trebuchet MS"/>
                <a:ea typeface="Trebuchet MS"/>
                <a:cs typeface="Trebuchet MS"/>
                <a:sym typeface="Trebuchet MS"/>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 paragraph circle B">
  <p:cSld name="1 paragraph circle B">
    <p:bg>
      <p:bgPr>
        <a:solidFill>
          <a:schemeClr val="accent1"/>
        </a:solidFill>
        <a:effectLst/>
      </p:bgPr>
    </p:bg>
    <p:spTree>
      <p:nvGrpSpPr>
        <p:cNvPr id="1" name="Shape 212"/>
        <p:cNvGrpSpPr/>
        <p:nvPr/>
      </p:nvGrpSpPr>
      <p:grpSpPr>
        <a:xfrm>
          <a:off x="0" y="0"/>
          <a:ext cx="0" cy="0"/>
          <a:chOff x="0" y="0"/>
          <a:chExt cx="0" cy="0"/>
        </a:xfrm>
      </p:grpSpPr>
      <p:sp>
        <p:nvSpPr>
          <p:cNvPr id="213" name="Google Shape;213;p22"/>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14" name="Google Shape;214;p22" descr="20151209_caleb-nolan_080-edited.jpg"/>
          <p:cNvPicPr preferRelativeResize="0"/>
          <p:nvPr/>
        </p:nvPicPr>
        <p:blipFill rotWithShape="1">
          <a:blip r:embed="rId2">
            <a:alphaModFix/>
          </a:blip>
          <a:srcRect/>
          <a:stretch/>
        </p:blipFill>
        <p:spPr>
          <a:xfrm>
            <a:off x="4736371" y="961253"/>
            <a:ext cx="3429000" cy="3430885"/>
          </a:xfrm>
          <a:prstGeom prst="ellipse">
            <a:avLst/>
          </a:prstGeom>
          <a:noFill/>
          <a:ln>
            <a:noFill/>
          </a:ln>
        </p:spPr>
      </p:pic>
      <p:pic>
        <p:nvPicPr>
          <p:cNvPr id="215" name="Google Shape;215;p22"/>
          <p:cNvPicPr preferRelativeResize="0"/>
          <p:nvPr/>
        </p:nvPicPr>
        <p:blipFill rotWithShape="1">
          <a:blip r:embed="rId3">
            <a:alphaModFix/>
          </a:blip>
          <a:srcRect/>
          <a:stretch/>
        </p:blipFill>
        <p:spPr>
          <a:xfrm>
            <a:off x="168684" y="4517310"/>
            <a:ext cx="370961" cy="449162"/>
          </a:xfrm>
          <a:prstGeom prst="rect">
            <a:avLst/>
          </a:prstGeom>
          <a:noFill/>
          <a:ln>
            <a:noFill/>
          </a:ln>
        </p:spPr>
      </p:pic>
      <p:sp>
        <p:nvSpPr>
          <p:cNvPr id="216" name="Google Shape;216;p22"/>
          <p:cNvSpPr txBox="1">
            <a:spLocks noGrp="1"/>
          </p:cNvSpPr>
          <p:nvPr>
            <p:ph type="body" idx="1"/>
          </p:nvPr>
        </p:nvSpPr>
        <p:spPr>
          <a:xfrm>
            <a:off x="801688" y="811213"/>
            <a:ext cx="3412949" cy="398876"/>
          </a:xfrm>
          <a:prstGeom prst="rect">
            <a:avLst/>
          </a:prstGeom>
          <a:noFill/>
          <a:ln>
            <a:noFill/>
          </a:ln>
        </p:spPr>
        <p:txBody>
          <a:bodyPr spcFirstLastPara="1" wrap="square" lIns="91425" tIns="45700" rIns="91425" bIns="45700" anchor="ctr" anchorCtr="0"/>
          <a:lstStyle>
            <a:lvl1pPr marL="457200" marR="0" lvl="0"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7" name="Google Shape;217;p22"/>
          <p:cNvSpPr txBox="1">
            <a:spLocks noGrp="1"/>
          </p:cNvSpPr>
          <p:nvPr>
            <p:ph type="body" idx="2"/>
          </p:nvPr>
        </p:nvSpPr>
        <p:spPr>
          <a:xfrm>
            <a:off x="801688" y="1210090"/>
            <a:ext cx="3412949" cy="302309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Trebuchet MS"/>
                <a:ea typeface="Trebuchet MS"/>
                <a:cs typeface="Trebuchet MS"/>
                <a:sym typeface="Trebuchet MS"/>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 paragraph circle C">
  <p:cSld name="1 paragraph circle C">
    <p:bg>
      <p:bgPr>
        <a:solidFill>
          <a:schemeClr val="accent1"/>
        </a:solidFill>
        <a:effectLst/>
      </p:bgPr>
    </p:bg>
    <p:spTree>
      <p:nvGrpSpPr>
        <p:cNvPr id="1" name="Shape 218"/>
        <p:cNvGrpSpPr/>
        <p:nvPr/>
      </p:nvGrpSpPr>
      <p:grpSpPr>
        <a:xfrm>
          <a:off x="0" y="0"/>
          <a:ext cx="0" cy="0"/>
          <a:chOff x="0" y="0"/>
          <a:chExt cx="0" cy="0"/>
        </a:xfrm>
      </p:grpSpPr>
      <p:sp>
        <p:nvSpPr>
          <p:cNvPr id="219" name="Google Shape;219;p23"/>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20" name="Google Shape;220;p23" descr="20130626_exteriors-2016.jpg"/>
          <p:cNvPicPr preferRelativeResize="0"/>
          <p:nvPr/>
        </p:nvPicPr>
        <p:blipFill rotWithShape="1">
          <a:blip r:embed="rId2">
            <a:alphaModFix/>
          </a:blip>
          <a:srcRect/>
          <a:stretch/>
        </p:blipFill>
        <p:spPr>
          <a:xfrm>
            <a:off x="4656769" y="810483"/>
            <a:ext cx="3556935" cy="3557163"/>
          </a:xfrm>
          <a:prstGeom prst="ellipse">
            <a:avLst/>
          </a:prstGeom>
          <a:noFill/>
          <a:ln>
            <a:noFill/>
          </a:ln>
        </p:spPr>
      </p:pic>
      <p:sp>
        <p:nvSpPr>
          <p:cNvPr id="221" name="Google Shape;221;p23"/>
          <p:cNvSpPr txBox="1">
            <a:spLocks noGrp="1"/>
          </p:cNvSpPr>
          <p:nvPr>
            <p:ph type="body" idx="1"/>
          </p:nvPr>
        </p:nvSpPr>
        <p:spPr>
          <a:xfrm>
            <a:off x="801688" y="811213"/>
            <a:ext cx="3412949" cy="398876"/>
          </a:xfrm>
          <a:prstGeom prst="rect">
            <a:avLst/>
          </a:prstGeom>
          <a:noFill/>
          <a:ln>
            <a:noFill/>
          </a:ln>
        </p:spPr>
        <p:txBody>
          <a:bodyPr spcFirstLastPara="1" wrap="square" lIns="91425" tIns="45700" rIns="91425" bIns="45700" anchor="ctr" anchorCtr="0"/>
          <a:lstStyle>
            <a:lvl1pPr marL="457200" marR="0" lvl="0"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2" name="Google Shape;222;p23"/>
          <p:cNvSpPr txBox="1">
            <a:spLocks noGrp="1"/>
          </p:cNvSpPr>
          <p:nvPr>
            <p:ph type="body" idx="2"/>
          </p:nvPr>
        </p:nvSpPr>
        <p:spPr>
          <a:xfrm>
            <a:off x="801688" y="1210090"/>
            <a:ext cx="3412949" cy="302309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Trebuchet MS"/>
                <a:ea typeface="Trebuchet MS"/>
                <a:cs typeface="Trebuchet MS"/>
                <a:sym typeface="Trebuchet MS"/>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23" name="Google Shape;223;p23"/>
          <p:cNvPicPr preferRelativeResize="0"/>
          <p:nvPr/>
        </p:nvPicPr>
        <p:blipFill rotWithShape="1">
          <a:blip r:embed="rId3">
            <a:alphaModFix/>
          </a:blip>
          <a:srcRect/>
          <a:stretch/>
        </p:blipFill>
        <p:spPr>
          <a:xfrm>
            <a:off x="168684" y="4517310"/>
            <a:ext cx="370961" cy="449162"/>
          </a:xfrm>
          <a:prstGeom prst="rect">
            <a:avLst/>
          </a:prstGeom>
          <a:noFill/>
          <a:ln>
            <a:noFill/>
          </a:ln>
        </p:spPr>
      </p:pic>
    </p:spTree>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2 Circle Images ">
  <p:cSld name="Custom 2 Circle Images ">
    <p:bg>
      <p:bgPr>
        <a:solidFill>
          <a:schemeClr val="accent1"/>
        </a:solidFill>
        <a:effectLst/>
      </p:bgPr>
    </p:bg>
    <p:spTree>
      <p:nvGrpSpPr>
        <p:cNvPr id="1" name="Shape 224"/>
        <p:cNvGrpSpPr/>
        <p:nvPr/>
      </p:nvGrpSpPr>
      <p:grpSpPr>
        <a:xfrm>
          <a:off x="0" y="0"/>
          <a:ext cx="0" cy="0"/>
          <a:chOff x="0" y="0"/>
          <a:chExt cx="0" cy="0"/>
        </a:xfrm>
      </p:grpSpPr>
      <p:sp>
        <p:nvSpPr>
          <p:cNvPr id="225" name="Google Shape;225;p24"/>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26" name="Google Shape;226;p24"/>
          <p:cNvPicPr preferRelativeResize="0"/>
          <p:nvPr/>
        </p:nvPicPr>
        <p:blipFill rotWithShape="1">
          <a:blip r:embed="rId2">
            <a:alphaModFix/>
          </a:blip>
          <a:srcRect/>
          <a:stretch/>
        </p:blipFill>
        <p:spPr>
          <a:xfrm>
            <a:off x="168684" y="4517310"/>
            <a:ext cx="370961" cy="449162"/>
          </a:xfrm>
          <a:prstGeom prst="rect">
            <a:avLst/>
          </a:prstGeom>
          <a:noFill/>
          <a:ln>
            <a:noFill/>
          </a:ln>
        </p:spPr>
      </p:pic>
      <p:sp>
        <p:nvSpPr>
          <p:cNvPr id="227" name="Google Shape;227;p24"/>
          <p:cNvSpPr>
            <a:spLocks noGrp="1"/>
          </p:cNvSpPr>
          <p:nvPr>
            <p:ph type="pic" idx="2"/>
          </p:nvPr>
        </p:nvSpPr>
        <p:spPr>
          <a:xfrm>
            <a:off x="3675396" y="899153"/>
            <a:ext cx="3421063" cy="3421063"/>
          </a:xfrm>
          <a:prstGeom prst="ellipse">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8" name="Google Shape;228;p24"/>
          <p:cNvSpPr>
            <a:spLocks noGrp="1"/>
          </p:cNvSpPr>
          <p:nvPr>
            <p:ph type="pic" idx="3"/>
          </p:nvPr>
        </p:nvSpPr>
        <p:spPr>
          <a:xfrm>
            <a:off x="7250173" y="899153"/>
            <a:ext cx="3421063" cy="3421063"/>
          </a:xfrm>
          <a:prstGeom prst="ellipse">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9" name="Google Shape;229;p24"/>
          <p:cNvSpPr txBox="1">
            <a:spLocks noGrp="1"/>
          </p:cNvSpPr>
          <p:nvPr>
            <p:ph type="body" idx="1"/>
          </p:nvPr>
        </p:nvSpPr>
        <p:spPr>
          <a:xfrm>
            <a:off x="539645" y="811213"/>
            <a:ext cx="2982037" cy="398876"/>
          </a:xfrm>
          <a:prstGeom prst="rect">
            <a:avLst/>
          </a:prstGeom>
          <a:noFill/>
          <a:ln>
            <a:noFill/>
          </a:ln>
        </p:spPr>
        <p:txBody>
          <a:bodyPr spcFirstLastPara="1" wrap="square" lIns="91425" tIns="45700" rIns="91425" bIns="45700" anchor="ctr" anchorCtr="0"/>
          <a:lstStyle>
            <a:lvl1pPr marL="457200" marR="0" lvl="0"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0" name="Google Shape;230;p24"/>
          <p:cNvSpPr txBox="1">
            <a:spLocks noGrp="1"/>
          </p:cNvSpPr>
          <p:nvPr>
            <p:ph type="body" idx="4"/>
          </p:nvPr>
        </p:nvSpPr>
        <p:spPr>
          <a:xfrm>
            <a:off x="539645" y="1210090"/>
            <a:ext cx="2982037" cy="330722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Trebuchet MS"/>
                <a:ea typeface="Trebuchet MS"/>
                <a:cs typeface="Trebuchet MS"/>
                <a:sym typeface="Trebuchet MS"/>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 Circle Images A">
  <p:cSld name="2 Circle Images A">
    <p:bg>
      <p:bgPr>
        <a:solidFill>
          <a:schemeClr val="accent1"/>
        </a:solidFill>
        <a:effectLst/>
      </p:bgPr>
    </p:bg>
    <p:spTree>
      <p:nvGrpSpPr>
        <p:cNvPr id="1" name="Shape 231"/>
        <p:cNvGrpSpPr/>
        <p:nvPr/>
      </p:nvGrpSpPr>
      <p:grpSpPr>
        <a:xfrm>
          <a:off x="0" y="0"/>
          <a:ext cx="0" cy="0"/>
          <a:chOff x="0" y="0"/>
          <a:chExt cx="0" cy="0"/>
        </a:xfrm>
      </p:grpSpPr>
      <p:sp>
        <p:nvSpPr>
          <p:cNvPr id="232" name="Google Shape;232;p25"/>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33" name="Google Shape;233;p25" descr="CHFitzinthorzatriumfromentrytofinancialserv20HR_zpsc70411b6.JPG"/>
          <p:cNvPicPr preferRelativeResize="0"/>
          <p:nvPr/>
        </p:nvPicPr>
        <p:blipFill rotWithShape="1">
          <a:blip r:embed="rId2">
            <a:alphaModFix/>
          </a:blip>
          <a:srcRect/>
          <a:stretch/>
        </p:blipFill>
        <p:spPr>
          <a:xfrm>
            <a:off x="7476290" y="827516"/>
            <a:ext cx="3427601" cy="3430072"/>
          </a:xfrm>
          <a:prstGeom prst="ellipse">
            <a:avLst/>
          </a:prstGeom>
          <a:noFill/>
          <a:ln>
            <a:noFill/>
          </a:ln>
        </p:spPr>
      </p:pic>
      <p:pic>
        <p:nvPicPr>
          <p:cNvPr id="234" name="Google Shape;234;p25" descr="20160404_community_029.jpg"/>
          <p:cNvPicPr preferRelativeResize="0"/>
          <p:nvPr/>
        </p:nvPicPr>
        <p:blipFill rotWithShape="1">
          <a:blip r:embed="rId3">
            <a:alphaModFix/>
          </a:blip>
          <a:srcRect/>
          <a:stretch/>
        </p:blipFill>
        <p:spPr>
          <a:xfrm>
            <a:off x="3836736" y="827516"/>
            <a:ext cx="3388895" cy="3476789"/>
          </a:xfrm>
          <a:prstGeom prst="ellipse">
            <a:avLst/>
          </a:prstGeom>
          <a:noFill/>
          <a:ln>
            <a:noFill/>
          </a:ln>
        </p:spPr>
      </p:pic>
      <p:pic>
        <p:nvPicPr>
          <p:cNvPr id="235" name="Google Shape;235;p25"/>
          <p:cNvPicPr preferRelativeResize="0"/>
          <p:nvPr/>
        </p:nvPicPr>
        <p:blipFill rotWithShape="1">
          <a:blip r:embed="rId4">
            <a:alphaModFix/>
          </a:blip>
          <a:srcRect/>
          <a:stretch/>
        </p:blipFill>
        <p:spPr>
          <a:xfrm>
            <a:off x="168684" y="4517310"/>
            <a:ext cx="370961" cy="449162"/>
          </a:xfrm>
          <a:prstGeom prst="rect">
            <a:avLst/>
          </a:prstGeom>
          <a:noFill/>
          <a:ln>
            <a:noFill/>
          </a:ln>
        </p:spPr>
      </p:pic>
      <p:sp>
        <p:nvSpPr>
          <p:cNvPr id="236" name="Google Shape;236;p25"/>
          <p:cNvSpPr txBox="1">
            <a:spLocks noGrp="1"/>
          </p:cNvSpPr>
          <p:nvPr>
            <p:ph type="body" idx="1"/>
          </p:nvPr>
        </p:nvSpPr>
        <p:spPr>
          <a:xfrm>
            <a:off x="539645" y="811213"/>
            <a:ext cx="2982037" cy="398876"/>
          </a:xfrm>
          <a:prstGeom prst="rect">
            <a:avLst/>
          </a:prstGeom>
          <a:noFill/>
          <a:ln>
            <a:noFill/>
          </a:ln>
        </p:spPr>
        <p:txBody>
          <a:bodyPr spcFirstLastPara="1" wrap="square" lIns="91425" tIns="45700" rIns="91425" bIns="45700" anchor="ctr" anchorCtr="0"/>
          <a:lstStyle>
            <a:lvl1pPr marL="457200" marR="0" lvl="0"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7" name="Google Shape;237;p25"/>
          <p:cNvSpPr txBox="1">
            <a:spLocks noGrp="1"/>
          </p:cNvSpPr>
          <p:nvPr>
            <p:ph type="body" idx="2"/>
          </p:nvPr>
        </p:nvSpPr>
        <p:spPr>
          <a:xfrm>
            <a:off x="539645" y="1210090"/>
            <a:ext cx="2982037" cy="330722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Trebuchet MS"/>
                <a:ea typeface="Trebuchet MS"/>
                <a:cs typeface="Trebuchet MS"/>
                <a:sym typeface="Trebuchet MS"/>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Circle Images B">
  <p:cSld name="2 Circle Images B">
    <p:bg>
      <p:bgPr>
        <a:solidFill>
          <a:schemeClr val="accent1"/>
        </a:solidFill>
        <a:effectLst/>
      </p:bgPr>
    </p:bg>
    <p:spTree>
      <p:nvGrpSpPr>
        <p:cNvPr id="1" name="Shape 238"/>
        <p:cNvGrpSpPr/>
        <p:nvPr/>
      </p:nvGrpSpPr>
      <p:grpSpPr>
        <a:xfrm>
          <a:off x="0" y="0"/>
          <a:ext cx="0" cy="0"/>
          <a:chOff x="0" y="0"/>
          <a:chExt cx="0" cy="0"/>
        </a:xfrm>
      </p:grpSpPr>
      <p:pic>
        <p:nvPicPr>
          <p:cNvPr id="239" name="Google Shape;239;p26" descr="girl-flowers.png"/>
          <p:cNvPicPr preferRelativeResize="0"/>
          <p:nvPr/>
        </p:nvPicPr>
        <p:blipFill rotWithShape="1">
          <a:blip r:embed="rId2">
            <a:alphaModFix/>
          </a:blip>
          <a:srcRect/>
          <a:stretch/>
        </p:blipFill>
        <p:spPr>
          <a:xfrm>
            <a:off x="7327459" y="827515"/>
            <a:ext cx="3429000" cy="3429000"/>
          </a:xfrm>
          <a:prstGeom prst="rect">
            <a:avLst/>
          </a:prstGeom>
          <a:noFill/>
          <a:ln>
            <a:noFill/>
          </a:ln>
        </p:spPr>
      </p:pic>
      <p:pic>
        <p:nvPicPr>
          <p:cNvPr id="240" name="Google Shape;240;p26" descr="boy-basketball.png"/>
          <p:cNvPicPr preferRelativeResize="0"/>
          <p:nvPr/>
        </p:nvPicPr>
        <p:blipFill rotWithShape="1">
          <a:blip r:embed="rId3">
            <a:alphaModFix/>
          </a:blip>
          <a:srcRect/>
          <a:stretch/>
        </p:blipFill>
        <p:spPr>
          <a:xfrm>
            <a:off x="3460249" y="827515"/>
            <a:ext cx="3429000" cy="3429000"/>
          </a:xfrm>
          <a:prstGeom prst="rect">
            <a:avLst/>
          </a:prstGeom>
          <a:noFill/>
          <a:ln>
            <a:noFill/>
          </a:ln>
        </p:spPr>
      </p:pic>
      <p:sp>
        <p:nvSpPr>
          <p:cNvPr id="241" name="Google Shape;241;p26"/>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42" name="Google Shape;242;p26" descr="20151209_caleb-nolan_080-edited.jpg"/>
          <p:cNvPicPr preferRelativeResize="0"/>
          <p:nvPr/>
        </p:nvPicPr>
        <p:blipFill rotWithShape="1">
          <a:blip r:embed="rId4">
            <a:alphaModFix/>
          </a:blip>
          <a:srcRect/>
          <a:stretch/>
        </p:blipFill>
        <p:spPr>
          <a:xfrm>
            <a:off x="3460249" y="825630"/>
            <a:ext cx="3429000" cy="3430885"/>
          </a:xfrm>
          <a:prstGeom prst="ellipse">
            <a:avLst/>
          </a:prstGeom>
          <a:noFill/>
          <a:ln>
            <a:noFill/>
          </a:ln>
        </p:spPr>
      </p:pic>
      <p:pic>
        <p:nvPicPr>
          <p:cNvPr id="243" name="Google Shape;243;p26"/>
          <p:cNvPicPr preferRelativeResize="0"/>
          <p:nvPr/>
        </p:nvPicPr>
        <p:blipFill rotWithShape="1">
          <a:blip r:embed="rId5">
            <a:alphaModFix/>
          </a:blip>
          <a:srcRect/>
          <a:stretch/>
        </p:blipFill>
        <p:spPr>
          <a:xfrm>
            <a:off x="168684" y="4517310"/>
            <a:ext cx="370961" cy="449162"/>
          </a:xfrm>
          <a:prstGeom prst="rect">
            <a:avLst/>
          </a:prstGeom>
          <a:noFill/>
          <a:ln>
            <a:noFill/>
          </a:ln>
        </p:spPr>
      </p:pic>
      <p:sp>
        <p:nvSpPr>
          <p:cNvPr id="244" name="Google Shape;244;p26"/>
          <p:cNvSpPr txBox="1">
            <a:spLocks noGrp="1"/>
          </p:cNvSpPr>
          <p:nvPr>
            <p:ph type="body" idx="1"/>
          </p:nvPr>
        </p:nvSpPr>
        <p:spPr>
          <a:xfrm>
            <a:off x="539645" y="811213"/>
            <a:ext cx="2982037" cy="398876"/>
          </a:xfrm>
          <a:prstGeom prst="rect">
            <a:avLst/>
          </a:prstGeom>
          <a:noFill/>
          <a:ln>
            <a:noFill/>
          </a:ln>
        </p:spPr>
        <p:txBody>
          <a:bodyPr spcFirstLastPara="1" wrap="square" lIns="91425" tIns="45700" rIns="91425" bIns="45700" anchor="ctr" anchorCtr="0"/>
          <a:lstStyle>
            <a:lvl1pPr marL="457200" marR="0" lvl="0"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5" name="Google Shape;245;p26"/>
          <p:cNvSpPr txBox="1">
            <a:spLocks noGrp="1"/>
          </p:cNvSpPr>
          <p:nvPr>
            <p:ph type="body" idx="2"/>
          </p:nvPr>
        </p:nvSpPr>
        <p:spPr>
          <a:xfrm>
            <a:off x="539645" y="1210090"/>
            <a:ext cx="2982037" cy="330722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Trebuchet MS"/>
                <a:ea typeface="Trebuchet MS"/>
                <a:cs typeface="Trebuchet MS"/>
                <a:sym typeface="Trebuchet MS"/>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 Circle Images C">
  <p:cSld name="2 Circle Images C">
    <p:bg>
      <p:bgPr>
        <a:solidFill>
          <a:schemeClr val="accent1"/>
        </a:solidFill>
        <a:effectLst/>
      </p:bgPr>
    </p:bg>
    <p:spTree>
      <p:nvGrpSpPr>
        <p:cNvPr id="1" name="Shape 246"/>
        <p:cNvGrpSpPr/>
        <p:nvPr/>
      </p:nvGrpSpPr>
      <p:grpSpPr>
        <a:xfrm>
          <a:off x="0" y="0"/>
          <a:ext cx="0" cy="0"/>
          <a:chOff x="0" y="0"/>
          <a:chExt cx="0" cy="0"/>
        </a:xfrm>
      </p:grpSpPr>
      <p:sp>
        <p:nvSpPr>
          <p:cNvPr id="247" name="Google Shape;247;p27"/>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48" name="Google Shape;248;p27" descr="20130626_exteriors-2016.jpg"/>
          <p:cNvPicPr preferRelativeResize="0"/>
          <p:nvPr/>
        </p:nvPicPr>
        <p:blipFill rotWithShape="1">
          <a:blip r:embed="rId2">
            <a:alphaModFix/>
          </a:blip>
          <a:srcRect/>
          <a:stretch/>
        </p:blipFill>
        <p:spPr>
          <a:xfrm>
            <a:off x="3668154" y="827515"/>
            <a:ext cx="3428780" cy="3429000"/>
          </a:xfrm>
          <a:prstGeom prst="ellipse">
            <a:avLst/>
          </a:prstGeom>
          <a:noFill/>
          <a:ln>
            <a:noFill/>
          </a:ln>
        </p:spPr>
      </p:pic>
      <p:pic>
        <p:nvPicPr>
          <p:cNvPr id="249" name="Google Shape;249;p27" descr="CHFitzinthorzatriumfromentrytofinancialserv20HR_zpsc70411b6.JPG"/>
          <p:cNvPicPr preferRelativeResize="0"/>
          <p:nvPr/>
        </p:nvPicPr>
        <p:blipFill rotWithShape="1">
          <a:blip r:embed="rId3">
            <a:alphaModFix/>
          </a:blip>
          <a:srcRect/>
          <a:stretch/>
        </p:blipFill>
        <p:spPr>
          <a:xfrm>
            <a:off x="7476290" y="827516"/>
            <a:ext cx="3427601" cy="3430072"/>
          </a:xfrm>
          <a:prstGeom prst="ellipse">
            <a:avLst/>
          </a:prstGeom>
          <a:noFill/>
          <a:ln>
            <a:noFill/>
          </a:ln>
        </p:spPr>
      </p:pic>
      <p:pic>
        <p:nvPicPr>
          <p:cNvPr id="250" name="Google Shape;250;p27"/>
          <p:cNvPicPr preferRelativeResize="0"/>
          <p:nvPr/>
        </p:nvPicPr>
        <p:blipFill rotWithShape="1">
          <a:blip r:embed="rId4">
            <a:alphaModFix/>
          </a:blip>
          <a:srcRect/>
          <a:stretch/>
        </p:blipFill>
        <p:spPr>
          <a:xfrm>
            <a:off x="168684" y="4517310"/>
            <a:ext cx="370961" cy="449162"/>
          </a:xfrm>
          <a:prstGeom prst="rect">
            <a:avLst/>
          </a:prstGeom>
          <a:noFill/>
          <a:ln>
            <a:noFill/>
          </a:ln>
        </p:spPr>
      </p:pic>
      <p:sp>
        <p:nvSpPr>
          <p:cNvPr id="251" name="Google Shape;251;p27"/>
          <p:cNvSpPr txBox="1">
            <a:spLocks noGrp="1"/>
          </p:cNvSpPr>
          <p:nvPr>
            <p:ph type="body" idx="1"/>
          </p:nvPr>
        </p:nvSpPr>
        <p:spPr>
          <a:xfrm>
            <a:off x="539645" y="811213"/>
            <a:ext cx="2982037" cy="398876"/>
          </a:xfrm>
          <a:prstGeom prst="rect">
            <a:avLst/>
          </a:prstGeom>
          <a:noFill/>
          <a:ln>
            <a:noFill/>
          </a:ln>
        </p:spPr>
        <p:txBody>
          <a:bodyPr spcFirstLastPara="1" wrap="square" lIns="91425" tIns="45700" rIns="91425" bIns="45700" anchor="ctr" anchorCtr="0"/>
          <a:lstStyle>
            <a:lvl1pPr marL="457200" marR="0" lvl="0"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2" name="Google Shape;252;p27"/>
          <p:cNvSpPr txBox="1">
            <a:spLocks noGrp="1"/>
          </p:cNvSpPr>
          <p:nvPr>
            <p:ph type="body" idx="2"/>
          </p:nvPr>
        </p:nvSpPr>
        <p:spPr>
          <a:xfrm>
            <a:off x="539645" y="1210090"/>
            <a:ext cx="2982037" cy="330722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Trebuchet MS"/>
                <a:ea typeface="Trebuchet MS"/>
                <a:cs typeface="Trebuchet MS"/>
                <a:sym typeface="Trebuchet MS"/>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ircle Left Text Right A">
  <p:cSld name="Circle Left Text Right A">
    <p:spTree>
      <p:nvGrpSpPr>
        <p:cNvPr id="1" name="Shape 253"/>
        <p:cNvGrpSpPr/>
        <p:nvPr/>
      </p:nvGrpSpPr>
      <p:grpSpPr>
        <a:xfrm>
          <a:off x="0" y="0"/>
          <a:ext cx="0" cy="0"/>
          <a:chOff x="0" y="0"/>
          <a:chExt cx="0" cy="0"/>
        </a:xfrm>
      </p:grpSpPr>
      <p:pic>
        <p:nvPicPr>
          <p:cNvPr id="254" name="Google Shape;254;p28" descr="20121107_breathing-015.jpg"/>
          <p:cNvPicPr preferRelativeResize="0"/>
          <p:nvPr/>
        </p:nvPicPr>
        <p:blipFill rotWithShape="1">
          <a:blip r:embed="rId2">
            <a:alphaModFix/>
          </a:blip>
          <a:srcRect/>
          <a:stretch/>
        </p:blipFill>
        <p:spPr>
          <a:xfrm>
            <a:off x="-1668130" y="-532289"/>
            <a:ext cx="6565854" cy="6477789"/>
          </a:xfrm>
          <a:prstGeom prst="ellipse">
            <a:avLst/>
          </a:prstGeom>
          <a:noFill/>
          <a:ln>
            <a:noFill/>
          </a:ln>
        </p:spPr>
      </p:pic>
      <p:sp>
        <p:nvSpPr>
          <p:cNvPr id="255" name="Google Shape;255;p28"/>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56" name="Google Shape;256;p28"/>
          <p:cNvPicPr preferRelativeResize="0"/>
          <p:nvPr/>
        </p:nvPicPr>
        <p:blipFill rotWithShape="1">
          <a:blip r:embed="rId3">
            <a:alphaModFix/>
          </a:blip>
          <a:srcRect/>
          <a:stretch/>
        </p:blipFill>
        <p:spPr>
          <a:xfrm>
            <a:off x="168684" y="4517310"/>
            <a:ext cx="370961" cy="449162"/>
          </a:xfrm>
          <a:prstGeom prst="rect">
            <a:avLst/>
          </a:prstGeom>
          <a:noFill/>
          <a:ln>
            <a:noFill/>
          </a:ln>
        </p:spPr>
      </p:pic>
      <p:sp>
        <p:nvSpPr>
          <p:cNvPr id="257" name="Google Shape;257;p28"/>
          <p:cNvSpPr txBox="1">
            <a:spLocks noGrp="1"/>
          </p:cNvSpPr>
          <p:nvPr>
            <p:ph type="body" idx="1"/>
          </p:nvPr>
        </p:nvSpPr>
        <p:spPr>
          <a:xfrm>
            <a:off x="5125647" y="838862"/>
            <a:ext cx="3561153" cy="492443"/>
          </a:xfrm>
          <a:prstGeom prst="rect">
            <a:avLst/>
          </a:prstGeom>
          <a:noFill/>
          <a:ln>
            <a:noFill/>
          </a:ln>
        </p:spPr>
        <p:txBody>
          <a:bodyPr spcFirstLastPara="1" wrap="square" lIns="91425" tIns="45700" rIns="91425" bIns="45700" anchor="ctr" anchorCtr="0"/>
          <a:lstStyle>
            <a:lvl1pPr marL="457200" marR="0" lvl="0" indent="-228600" algn="l" rtl="0">
              <a:spcBef>
                <a:spcPts val="520"/>
              </a:spcBef>
              <a:spcAft>
                <a:spcPts val="0"/>
              </a:spcAft>
              <a:buClr>
                <a:schemeClr val="accent4"/>
              </a:buClr>
              <a:buSzPts val="2600"/>
              <a:buFont typeface="Arial"/>
              <a:buNone/>
              <a:defRPr sz="2600" b="1" i="0" u="none" strike="noStrike" cap="none">
                <a:solidFill>
                  <a:schemeClr val="accent4"/>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8" name="Google Shape;258;p28"/>
          <p:cNvSpPr txBox="1">
            <a:spLocks noGrp="1"/>
          </p:cNvSpPr>
          <p:nvPr>
            <p:ph type="body" idx="2"/>
          </p:nvPr>
        </p:nvSpPr>
        <p:spPr>
          <a:xfrm>
            <a:off x="5125647" y="1446012"/>
            <a:ext cx="3561153" cy="310854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4A4C4E"/>
              </a:buClr>
              <a:buSzPts val="1400"/>
              <a:buFont typeface="Arial"/>
              <a:buNone/>
              <a:defRPr sz="1400" b="0" i="0" u="none" strike="noStrike" cap="none">
                <a:solidFill>
                  <a:srgbClr val="4A4C4E"/>
                </a:solidFill>
                <a:latin typeface="Trebuchet MS"/>
                <a:ea typeface="Trebuchet MS"/>
                <a:cs typeface="Trebuchet MS"/>
                <a:sym typeface="Trebuchet MS"/>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ircle Left Text Right B">
  <p:cSld name="Circle Left Text Right B">
    <p:spTree>
      <p:nvGrpSpPr>
        <p:cNvPr id="1" name="Shape 259"/>
        <p:cNvGrpSpPr/>
        <p:nvPr/>
      </p:nvGrpSpPr>
      <p:grpSpPr>
        <a:xfrm>
          <a:off x="0" y="0"/>
          <a:ext cx="0" cy="0"/>
          <a:chOff x="0" y="0"/>
          <a:chExt cx="0" cy="0"/>
        </a:xfrm>
      </p:grpSpPr>
      <p:pic>
        <p:nvPicPr>
          <p:cNvPr id="260" name="Google Shape;260;p29" descr="20141210_cranio-facial_137.jpg"/>
          <p:cNvPicPr preferRelativeResize="0"/>
          <p:nvPr/>
        </p:nvPicPr>
        <p:blipFill rotWithShape="1">
          <a:blip r:embed="rId2">
            <a:alphaModFix/>
          </a:blip>
          <a:srcRect/>
          <a:stretch/>
        </p:blipFill>
        <p:spPr>
          <a:xfrm>
            <a:off x="-1671886" y="-393616"/>
            <a:ext cx="6569610" cy="6531753"/>
          </a:xfrm>
          <a:prstGeom prst="ellipse">
            <a:avLst/>
          </a:prstGeom>
          <a:noFill/>
          <a:ln>
            <a:noFill/>
          </a:ln>
        </p:spPr>
      </p:pic>
      <p:sp>
        <p:nvSpPr>
          <p:cNvPr id="261" name="Google Shape;261;p29"/>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62" name="Google Shape;262;p29"/>
          <p:cNvPicPr preferRelativeResize="0"/>
          <p:nvPr/>
        </p:nvPicPr>
        <p:blipFill rotWithShape="1">
          <a:blip r:embed="rId3">
            <a:alphaModFix/>
          </a:blip>
          <a:srcRect/>
          <a:stretch/>
        </p:blipFill>
        <p:spPr>
          <a:xfrm>
            <a:off x="168684" y="4517310"/>
            <a:ext cx="370961" cy="449162"/>
          </a:xfrm>
          <a:prstGeom prst="rect">
            <a:avLst/>
          </a:prstGeom>
          <a:noFill/>
          <a:ln>
            <a:noFill/>
          </a:ln>
        </p:spPr>
      </p:pic>
      <p:sp>
        <p:nvSpPr>
          <p:cNvPr id="263" name="Google Shape;263;p29"/>
          <p:cNvSpPr txBox="1">
            <a:spLocks noGrp="1"/>
          </p:cNvSpPr>
          <p:nvPr>
            <p:ph type="body" idx="1"/>
          </p:nvPr>
        </p:nvSpPr>
        <p:spPr>
          <a:xfrm>
            <a:off x="5125647" y="838862"/>
            <a:ext cx="3561153" cy="492443"/>
          </a:xfrm>
          <a:prstGeom prst="rect">
            <a:avLst/>
          </a:prstGeom>
          <a:noFill/>
          <a:ln>
            <a:noFill/>
          </a:ln>
        </p:spPr>
        <p:txBody>
          <a:bodyPr spcFirstLastPara="1" wrap="square" lIns="91425" tIns="45700" rIns="91425" bIns="45700" anchor="ctr" anchorCtr="0"/>
          <a:lstStyle>
            <a:lvl1pPr marL="457200" marR="0" lvl="0" indent="-228600" algn="l" rtl="0">
              <a:spcBef>
                <a:spcPts val="520"/>
              </a:spcBef>
              <a:spcAft>
                <a:spcPts val="0"/>
              </a:spcAft>
              <a:buClr>
                <a:schemeClr val="accent4"/>
              </a:buClr>
              <a:buSzPts val="2600"/>
              <a:buFont typeface="Arial"/>
              <a:buNone/>
              <a:defRPr sz="2600" b="1" i="0" u="none" strike="noStrike" cap="none">
                <a:solidFill>
                  <a:schemeClr val="accent4"/>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4" name="Google Shape;264;p29"/>
          <p:cNvSpPr txBox="1">
            <a:spLocks noGrp="1"/>
          </p:cNvSpPr>
          <p:nvPr>
            <p:ph type="body" idx="2"/>
          </p:nvPr>
        </p:nvSpPr>
        <p:spPr>
          <a:xfrm>
            <a:off x="5125647" y="1446012"/>
            <a:ext cx="3561153" cy="310854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4A4C4E"/>
              </a:buClr>
              <a:buSzPts val="1400"/>
              <a:buFont typeface="Arial"/>
              <a:buNone/>
              <a:defRPr sz="1400" b="0" i="0" u="none" strike="noStrike" cap="none">
                <a:solidFill>
                  <a:srgbClr val="4A4C4E"/>
                </a:solidFill>
                <a:latin typeface="Trebuchet MS"/>
                <a:ea typeface="Trebuchet MS"/>
                <a:cs typeface="Trebuchet MS"/>
                <a:sym typeface="Trebuchet MS"/>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ircle Left Text Right C">
  <p:cSld name="Circle Left Text Right C">
    <p:spTree>
      <p:nvGrpSpPr>
        <p:cNvPr id="1" name="Shape 265"/>
        <p:cNvGrpSpPr/>
        <p:nvPr/>
      </p:nvGrpSpPr>
      <p:grpSpPr>
        <a:xfrm>
          <a:off x="0" y="0"/>
          <a:ext cx="0" cy="0"/>
          <a:chOff x="0" y="0"/>
          <a:chExt cx="0" cy="0"/>
        </a:xfrm>
      </p:grpSpPr>
      <p:sp>
        <p:nvSpPr>
          <p:cNvPr id="266" name="Google Shape;266;p30"/>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67" name="Google Shape;267;p30"/>
          <p:cNvPicPr preferRelativeResize="0"/>
          <p:nvPr/>
        </p:nvPicPr>
        <p:blipFill rotWithShape="1">
          <a:blip r:embed="rId2">
            <a:alphaModFix/>
          </a:blip>
          <a:srcRect/>
          <a:stretch/>
        </p:blipFill>
        <p:spPr>
          <a:xfrm>
            <a:off x="168684" y="4517310"/>
            <a:ext cx="370961" cy="449162"/>
          </a:xfrm>
          <a:prstGeom prst="rect">
            <a:avLst/>
          </a:prstGeom>
          <a:noFill/>
          <a:ln>
            <a:noFill/>
          </a:ln>
        </p:spPr>
      </p:pic>
      <p:pic>
        <p:nvPicPr>
          <p:cNvPr id="268" name="Google Shape;268;p30" descr="20120413_ccbd_110.JPG"/>
          <p:cNvPicPr preferRelativeResize="0"/>
          <p:nvPr/>
        </p:nvPicPr>
        <p:blipFill rotWithShape="1">
          <a:blip r:embed="rId3">
            <a:alphaModFix/>
          </a:blip>
          <a:srcRect l="-25496"/>
          <a:stretch/>
        </p:blipFill>
        <p:spPr>
          <a:xfrm>
            <a:off x="-1550996" y="-722563"/>
            <a:ext cx="6430970" cy="6451977"/>
          </a:xfrm>
          <a:prstGeom prst="ellipse">
            <a:avLst/>
          </a:prstGeom>
          <a:noFill/>
          <a:ln>
            <a:noFill/>
          </a:ln>
        </p:spPr>
      </p:pic>
      <p:pic>
        <p:nvPicPr>
          <p:cNvPr id="269" name="Google Shape;269;p30"/>
          <p:cNvPicPr preferRelativeResize="0"/>
          <p:nvPr/>
        </p:nvPicPr>
        <p:blipFill rotWithShape="1">
          <a:blip r:embed="rId2">
            <a:alphaModFix/>
          </a:blip>
          <a:srcRect/>
          <a:stretch/>
        </p:blipFill>
        <p:spPr>
          <a:xfrm>
            <a:off x="321084" y="4669710"/>
            <a:ext cx="370961" cy="449162"/>
          </a:xfrm>
          <a:prstGeom prst="rect">
            <a:avLst/>
          </a:prstGeom>
          <a:noFill/>
          <a:ln>
            <a:noFill/>
          </a:ln>
        </p:spPr>
      </p:pic>
      <p:sp>
        <p:nvSpPr>
          <p:cNvPr id="270" name="Google Shape;270;p30"/>
          <p:cNvSpPr txBox="1">
            <a:spLocks noGrp="1"/>
          </p:cNvSpPr>
          <p:nvPr>
            <p:ph type="body" idx="1"/>
          </p:nvPr>
        </p:nvSpPr>
        <p:spPr>
          <a:xfrm>
            <a:off x="5125647" y="838862"/>
            <a:ext cx="3561153" cy="492443"/>
          </a:xfrm>
          <a:prstGeom prst="rect">
            <a:avLst/>
          </a:prstGeom>
          <a:noFill/>
          <a:ln>
            <a:noFill/>
          </a:ln>
        </p:spPr>
        <p:txBody>
          <a:bodyPr spcFirstLastPara="1" wrap="square" lIns="91425" tIns="45700" rIns="91425" bIns="45700" anchor="ctr" anchorCtr="0"/>
          <a:lstStyle>
            <a:lvl1pPr marL="457200" marR="0" lvl="0" indent="-228600" algn="l" rtl="0">
              <a:spcBef>
                <a:spcPts val="520"/>
              </a:spcBef>
              <a:spcAft>
                <a:spcPts val="0"/>
              </a:spcAft>
              <a:buClr>
                <a:schemeClr val="accent4"/>
              </a:buClr>
              <a:buSzPts val="2600"/>
              <a:buFont typeface="Arial"/>
              <a:buNone/>
              <a:defRPr sz="2600" b="1" i="0" u="none" strike="noStrike" cap="none">
                <a:solidFill>
                  <a:schemeClr val="accent4"/>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1" name="Google Shape;271;p30"/>
          <p:cNvSpPr txBox="1">
            <a:spLocks noGrp="1"/>
          </p:cNvSpPr>
          <p:nvPr>
            <p:ph type="body" idx="2"/>
          </p:nvPr>
        </p:nvSpPr>
        <p:spPr>
          <a:xfrm>
            <a:off x="5125647" y="1446012"/>
            <a:ext cx="3561153" cy="310854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4A4C4E"/>
              </a:buClr>
              <a:buSzPts val="1400"/>
              <a:buFont typeface="Arial"/>
              <a:buNone/>
              <a:defRPr sz="1400" b="0" i="0" u="none" strike="noStrike" cap="none">
                <a:solidFill>
                  <a:srgbClr val="4A4C4E"/>
                </a:solidFill>
                <a:latin typeface="Trebuchet MS"/>
                <a:ea typeface="Trebuchet MS"/>
                <a:cs typeface="Trebuchet MS"/>
                <a:sym typeface="Trebuchet MS"/>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Circle Left Text Right ">
  <p:cSld name="Custom Circle Left Text Right ">
    <p:spTree>
      <p:nvGrpSpPr>
        <p:cNvPr id="1" name="Shape 28"/>
        <p:cNvGrpSpPr/>
        <p:nvPr/>
      </p:nvGrpSpPr>
      <p:grpSpPr>
        <a:xfrm>
          <a:off x="0" y="0"/>
          <a:ext cx="0" cy="0"/>
          <a:chOff x="0" y="0"/>
          <a:chExt cx="0" cy="0"/>
        </a:xfrm>
      </p:grpSpPr>
      <p:sp>
        <p:nvSpPr>
          <p:cNvPr id="29" name="Google Shape;29;p4"/>
          <p:cNvSpPr>
            <a:spLocks noGrp="1"/>
          </p:cNvSpPr>
          <p:nvPr>
            <p:ph type="pic" idx="2"/>
          </p:nvPr>
        </p:nvSpPr>
        <p:spPr>
          <a:xfrm>
            <a:off x="-1470527" y="-478832"/>
            <a:ext cx="6283159" cy="6280446"/>
          </a:xfrm>
          <a:prstGeom prst="ellipse">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4"/>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4"/>
          <p:cNvPicPr preferRelativeResize="0"/>
          <p:nvPr/>
        </p:nvPicPr>
        <p:blipFill rotWithShape="1">
          <a:blip r:embed="rId2">
            <a:alphaModFix/>
          </a:blip>
          <a:srcRect/>
          <a:stretch/>
        </p:blipFill>
        <p:spPr>
          <a:xfrm>
            <a:off x="168684" y="4517310"/>
            <a:ext cx="370961" cy="449162"/>
          </a:xfrm>
          <a:prstGeom prst="rect">
            <a:avLst/>
          </a:prstGeom>
          <a:noFill/>
          <a:ln>
            <a:noFill/>
          </a:ln>
        </p:spPr>
      </p:pic>
      <p:sp>
        <p:nvSpPr>
          <p:cNvPr id="32" name="Google Shape;32;p4"/>
          <p:cNvSpPr txBox="1">
            <a:spLocks noGrp="1"/>
          </p:cNvSpPr>
          <p:nvPr>
            <p:ph type="body" idx="1"/>
          </p:nvPr>
        </p:nvSpPr>
        <p:spPr>
          <a:xfrm>
            <a:off x="5125647" y="838862"/>
            <a:ext cx="3561153" cy="492443"/>
          </a:xfrm>
          <a:prstGeom prst="rect">
            <a:avLst/>
          </a:prstGeom>
          <a:noFill/>
          <a:ln>
            <a:noFill/>
          </a:ln>
        </p:spPr>
        <p:txBody>
          <a:bodyPr spcFirstLastPara="1" wrap="square" lIns="91425" tIns="45700" rIns="91425" bIns="45700" anchor="ctr" anchorCtr="0"/>
          <a:lstStyle>
            <a:lvl1pPr marL="457200" marR="0" lvl="0" indent="-228600" algn="l" rtl="0">
              <a:spcBef>
                <a:spcPts val="520"/>
              </a:spcBef>
              <a:spcAft>
                <a:spcPts val="0"/>
              </a:spcAft>
              <a:buClr>
                <a:schemeClr val="accent4"/>
              </a:buClr>
              <a:buSzPts val="2600"/>
              <a:buFont typeface="Arial"/>
              <a:buNone/>
              <a:defRPr sz="2600" b="1" i="0" u="none" strike="noStrike" cap="none">
                <a:solidFill>
                  <a:schemeClr val="accent4"/>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 name="Google Shape;33;p4"/>
          <p:cNvSpPr txBox="1">
            <a:spLocks noGrp="1"/>
          </p:cNvSpPr>
          <p:nvPr>
            <p:ph type="body" idx="3"/>
          </p:nvPr>
        </p:nvSpPr>
        <p:spPr>
          <a:xfrm>
            <a:off x="5125647" y="1446012"/>
            <a:ext cx="3561153" cy="310854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4A4C4E"/>
              </a:buClr>
              <a:buSzPts val="1400"/>
              <a:buFont typeface="Arial"/>
              <a:buNone/>
              <a:defRPr sz="1400" b="0" i="0" u="none" strike="noStrike" cap="none">
                <a:solidFill>
                  <a:srgbClr val="4A4C4E"/>
                </a:solidFill>
                <a:latin typeface="Trebuchet MS"/>
                <a:ea typeface="Trebuchet MS"/>
                <a:cs typeface="Trebuchet MS"/>
                <a:sym typeface="Trebuchet MS"/>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ircle Left Text Right D">
  <p:cSld name="Circle Left Text Right D">
    <p:spTree>
      <p:nvGrpSpPr>
        <p:cNvPr id="1" name="Shape 272"/>
        <p:cNvGrpSpPr/>
        <p:nvPr/>
      </p:nvGrpSpPr>
      <p:grpSpPr>
        <a:xfrm>
          <a:off x="0" y="0"/>
          <a:ext cx="0" cy="0"/>
          <a:chOff x="0" y="0"/>
          <a:chExt cx="0" cy="0"/>
        </a:xfrm>
      </p:grpSpPr>
      <p:pic>
        <p:nvPicPr>
          <p:cNvPr id="273" name="Google Shape;273;p31" descr="20121107_breathing-345.jpg"/>
          <p:cNvPicPr preferRelativeResize="0"/>
          <p:nvPr/>
        </p:nvPicPr>
        <p:blipFill rotWithShape="1">
          <a:blip r:embed="rId2">
            <a:alphaModFix/>
          </a:blip>
          <a:srcRect t="-1497"/>
          <a:stretch/>
        </p:blipFill>
        <p:spPr>
          <a:xfrm rot="-346667">
            <a:off x="-1510564" y="-614915"/>
            <a:ext cx="6333021" cy="6343007"/>
          </a:xfrm>
          <a:prstGeom prst="ellipse">
            <a:avLst/>
          </a:prstGeom>
          <a:noFill/>
          <a:ln>
            <a:noFill/>
          </a:ln>
        </p:spPr>
      </p:pic>
      <p:sp>
        <p:nvSpPr>
          <p:cNvPr id="274" name="Google Shape;274;p31"/>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75" name="Google Shape;275;p31"/>
          <p:cNvPicPr preferRelativeResize="0"/>
          <p:nvPr/>
        </p:nvPicPr>
        <p:blipFill rotWithShape="1">
          <a:blip r:embed="rId3">
            <a:alphaModFix/>
          </a:blip>
          <a:srcRect/>
          <a:stretch/>
        </p:blipFill>
        <p:spPr>
          <a:xfrm>
            <a:off x="168684" y="4517310"/>
            <a:ext cx="370961" cy="449162"/>
          </a:xfrm>
          <a:prstGeom prst="rect">
            <a:avLst/>
          </a:prstGeom>
          <a:noFill/>
          <a:ln>
            <a:noFill/>
          </a:ln>
        </p:spPr>
      </p:pic>
      <p:sp>
        <p:nvSpPr>
          <p:cNvPr id="276" name="Google Shape;276;p31"/>
          <p:cNvSpPr txBox="1">
            <a:spLocks noGrp="1"/>
          </p:cNvSpPr>
          <p:nvPr>
            <p:ph type="body" idx="1"/>
          </p:nvPr>
        </p:nvSpPr>
        <p:spPr>
          <a:xfrm>
            <a:off x="5125647" y="838862"/>
            <a:ext cx="3561153" cy="492443"/>
          </a:xfrm>
          <a:prstGeom prst="rect">
            <a:avLst/>
          </a:prstGeom>
          <a:noFill/>
          <a:ln>
            <a:noFill/>
          </a:ln>
        </p:spPr>
        <p:txBody>
          <a:bodyPr spcFirstLastPara="1" wrap="square" lIns="91425" tIns="45700" rIns="91425" bIns="45700" anchor="ctr" anchorCtr="0"/>
          <a:lstStyle>
            <a:lvl1pPr marL="457200" marR="0" lvl="0" indent="-228600" algn="l" rtl="0">
              <a:spcBef>
                <a:spcPts val="520"/>
              </a:spcBef>
              <a:spcAft>
                <a:spcPts val="0"/>
              </a:spcAft>
              <a:buClr>
                <a:schemeClr val="accent4"/>
              </a:buClr>
              <a:buSzPts val="2600"/>
              <a:buFont typeface="Arial"/>
              <a:buNone/>
              <a:defRPr sz="2600" b="1" i="0" u="none" strike="noStrike" cap="none">
                <a:solidFill>
                  <a:schemeClr val="accent4"/>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7" name="Google Shape;277;p31"/>
          <p:cNvSpPr txBox="1">
            <a:spLocks noGrp="1"/>
          </p:cNvSpPr>
          <p:nvPr>
            <p:ph type="body" idx="2"/>
          </p:nvPr>
        </p:nvSpPr>
        <p:spPr>
          <a:xfrm>
            <a:off x="5125647" y="1446012"/>
            <a:ext cx="3561153" cy="310854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4A4C4E"/>
              </a:buClr>
              <a:buSzPts val="1400"/>
              <a:buFont typeface="Arial"/>
              <a:buNone/>
              <a:defRPr sz="1400" b="0" i="0" u="none" strike="noStrike" cap="none">
                <a:solidFill>
                  <a:srgbClr val="4A4C4E"/>
                </a:solidFill>
                <a:latin typeface="Trebuchet MS"/>
                <a:ea typeface="Trebuchet MS"/>
                <a:cs typeface="Trebuchet MS"/>
                <a:sym typeface="Trebuchet MS"/>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ircle Left Text Right E">
  <p:cSld name="Circle Left Text Right E">
    <p:spTree>
      <p:nvGrpSpPr>
        <p:cNvPr id="1" name="Shape 278"/>
        <p:cNvGrpSpPr/>
        <p:nvPr/>
      </p:nvGrpSpPr>
      <p:grpSpPr>
        <a:xfrm>
          <a:off x="0" y="0"/>
          <a:ext cx="0" cy="0"/>
          <a:chOff x="0" y="0"/>
          <a:chExt cx="0" cy="0"/>
        </a:xfrm>
      </p:grpSpPr>
      <p:pic>
        <p:nvPicPr>
          <p:cNvPr id="279" name="Google Shape;279;p32" descr="20140422_allergy-asthma-240.jpg"/>
          <p:cNvPicPr preferRelativeResize="0"/>
          <p:nvPr/>
        </p:nvPicPr>
        <p:blipFill rotWithShape="1">
          <a:blip r:embed="rId2">
            <a:alphaModFix/>
          </a:blip>
          <a:srcRect l="-10132"/>
          <a:stretch/>
        </p:blipFill>
        <p:spPr>
          <a:xfrm>
            <a:off x="-2053768" y="-634346"/>
            <a:ext cx="6986810" cy="6988814"/>
          </a:xfrm>
          <a:prstGeom prst="ellipse">
            <a:avLst/>
          </a:prstGeom>
          <a:noFill/>
          <a:ln>
            <a:noFill/>
          </a:ln>
        </p:spPr>
      </p:pic>
      <p:sp>
        <p:nvSpPr>
          <p:cNvPr id="280" name="Google Shape;280;p32"/>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81" name="Google Shape;281;p32"/>
          <p:cNvPicPr preferRelativeResize="0"/>
          <p:nvPr/>
        </p:nvPicPr>
        <p:blipFill rotWithShape="1">
          <a:blip r:embed="rId3">
            <a:alphaModFix/>
          </a:blip>
          <a:srcRect/>
          <a:stretch/>
        </p:blipFill>
        <p:spPr>
          <a:xfrm>
            <a:off x="168684" y="4517310"/>
            <a:ext cx="370961" cy="449162"/>
          </a:xfrm>
          <a:prstGeom prst="rect">
            <a:avLst/>
          </a:prstGeom>
          <a:noFill/>
          <a:ln>
            <a:noFill/>
          </a:ln>
        </p:spPr>
      </p:pic>
      <p:sp>
        <p:nvSpPr>
          <p:cNvPr id="282" name="Google Shape;282;p32"/>
          <p:cNvSpPr txBox="1">
            <a:spLocks noGrp="1"/>
          </p:cNvSpPr>
          <p:nvPr>
            <p:ph type="body" idx="1"/>
          </p:nvPr>
        </p:nvSpPr>
        <p:spPr>
          <a:xfrm>
            <a:off x="5125647" y="838862"/>
            <a:ext cx="3561153" cy="492443"/>
          </a:xfrm>
          <a:prstGeom prst="rect">
            <a:avLst/>
          </a:prstGeom>
          <a:noFill/>
          <a:ln>
            <a:noFill/>
          </a:ln>
        </p:spPr>
        <p:txBody>
          <a:bodyPr spcFirstLastPara="1" wrap="square" lIns="91425" tIns="45700" rIns="91425" bIns="45700" anchor="ctr" anchorCtr="0"/>
          <a:lstStyle>
            <a:lvl1pPr marL="457200" marR="0" lvl="0" indent="-228600" algn="l" rtl="0">
              <a:spcBef>
                <a:spcPts val="520"/>
              </a:spcBef>
              <a:spcAft>
                <a:spcPts val="0"/>
              </a:spcAft>
              <a:buClr>
                <a:schemeClr val="accent4"/>
              </a:buClr>
              <a:buSzPts val="2600"/>
              <a:buFont typeface="Arial"/>
              <a:buNone/>
              <a:defRPr sz="2600" b="1" i="0" u="none" strike="noStrike" cap="none">
                <a:solidFill>
                  <a:schemeClr val="accent4"/>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3" name="Google Shape;283;p32"/>
          <p:cNvSpPr txBox="1">
            <a:spLocks noGrp="1"/>
          </p:cNvSpPr>
          <p:nvPr>
            <p:ph type="body" idx="2"/>
          </p:nvPr>
        </p:nvSpPr>
        <p:spPr>
          <a:xfrm>
            <a:off x="5125647" y="1446012"/>
            <a:ext cx="3561153" cy="310854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4A4C4E"/>
              </a:buClr>
              <a:buSzPts val="1400"/>
              <a:buFont typeface="Arial"/>
              <a:buNone/>
              <a:defRPr sz="1400" b="0" i="0" u="none" strike="noStrike" cap="none">
                <a:solidFill>
                  <a:srgbClr val="4A4C4E"/>
                </a:solidFill>
                <a:latin typeface="Trebuchet MS"/>
                <a:ea typeface="Trebuchet MS"/>
                <a:cs typeface="Trebuchet MS"/>
                <a:sym typeface="Trebuchet MS"/>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ircle Left Text Right F">
  <p:cSld name="Circle Left Text Right F">
    <p:spTree>
      <p:nvGrpSpPr>
        <p:cNvPr id="1" name="Shape 284"/>
        <p:cNvGrpSpPr/>
        <p:nvPr/>
      </p:nvGrpSpPr>
      <p:grpSpPr>
        <a:xfrm>
          <a:off x="0" y="0"/>
          <a:ext cx="0" cy="0"/>
          <a:chOff x="0" y="0"/>
          <a:chExt cx="0" cy="0"/>
        </a:xfrm>
      </p:grpSpPr>
      <p:pic>
        <p:nvPicPr>
          <p:cNvPr id="285" name="Google Shape;285;p33" descr="CHFitzintvertatriumeveangledwflr13HR_zpsabea611c.jpg"/>
          <p:cNvPicPr preferRelativeResize="0"/>
          <p:nvPr/>
        </p:nvPicPr>
        <p:blipFill rotWithShape="1">
          <a:blip r:embed="rId2">
            <a:alphaModFix/>
          </a:blip>
          <a:srcRect/>
          <a:stretch/>
        </p:blipFill>
        <p:spPr>
          <a:xfrm>
            <a:off x="-2095385" y="-999926"/>
            <a:ext cx="6937288" cy="6881843"/>
          </a:xfrm>
          <a:prstGeom prst="ellipse">
            <a:avLst/>
          </a:prstGeom>
          <a:noFill/>
          <a:ln>
            <a:noFill/>
          </a:ln>
        </p:spPr>
      </p:pic>
      <p:sp>
        <p:nvSpPr>
          <p:cNvPr id="286" name="Google Shape;286;p33"/>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87" name="Google Shape;287;p33"/>
          <p:cNvPicPr preferRelativeResize="0"/>
          <p:nvPr/>
        </p:nvPicPr>
        <p:blipFill rotWithShape="1">
          <a:blip r:embed="rId3">
            <a:alphaModFix/>
          </a:blip>
          <a:srcRect/>
          <a:stretch/>
        </p:blipFill>
        <p:spPr>
          <a:xfrm>
            <a:off x="168684" y="4517310"/>
            <a:ext cx="370961" cy="449162"/>
          </a:xfrm>
          <a:prstGeom prst="rect">
            <a:avLst/>
          </a:prstGeom>
          <a:noFill/>
          <a:ln>
            <a:noFill/>
          </a:ln>
        </p:spPr>
      </p:pic>
      <p:sp>
        <p:nvSpPr>
          <p:cNvPr id="288" name="Google Shape;288;p33"/>
          <p:cNvSpPr txBox="1">
            <a:spLocks noGrp="1"/>
          </p:cNvSpPr>
          <p:nvPr>
            <p:ph type="body" idx="1"/>
          </p:nvPr>
        </p:nvSpPr>
        <p:spPr>
          <a:xfrm>
            <a:off x="5125647" y="838862"/>
            <a:ext cx="3561153" cy="492443"/>
          </a:xfrm>
          <a:prstGeom prst="rect">
            <a:avLst/>
          </a:prstGeom>
          <a:noFill/>
          <a:ln>
            <a:noFill/>
          </a:ln>
        </p:spPr>
        <p:txBody>
          <a:bodyPr spcFirstLastPara="1" wrap="square" lIns="91425" tIns="45700" rIns="91425" bIns="45700" anchor="ctr" anchorCtr="0"/>
          <a:lstStyle>
            <a:lvl1pPr marL="457200" marR="0" lvl="0" indent="-228600" algn="l" rtl="0">
              <a:spcBef>
                <a:spcPts val="520"/>
              </a:spcBef>
              <a:spcAft>
                <a:spcPts val="0"/>
              </a:spcAft>
              <a:buClr>
                <a:schemeClr val="accent4"/>
              </a:buClr>
              <a:buSzPts val="2600"/>
              <a:buFont typeface="Arial"/>
              <a:buNone/>
              <a:defRPr sz="2600" b="1" i="0" u="none" strike="noStrike" cap="none">
                <a:solidFill>
                  <a:schemeClr val="accent4"/>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9" name="Google Shape;289;p33"/>
          <p:cNvSpPr txBox="1">
            <a:spLocks noGrp="1"/>
          </p:cNvSpPr>
          <p:nvPr>
            <p:ph type="body" idx="2"/>
          </p:nvPr>
        </p:nvSpPr>
        <p:spPr>
          <a:xfrm>
            <a:off x="5125647" y="1446012"/>
            <a:ext cx="3561153" cy="310854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4A4C4E"/>
              </a:buClr>
              <a:buSzPts val="1400"/>
              <a:buFont typeface="Arial"/>
              <a:buNone/>
              <a:defRPr sz="1400" b="0" i="0" u="none" strike="noStrike" cap="none">
                <a:solidFill>
                  <a:srgbClr val="4A4C4E"/>
                </a:solidFill>
                <a:latin typeface="Trebuchet MS"/>
                <a:ea typeface="Trebuchet MS"/>
                <a:cs typeface="Trebuchet MS"/>
                <a:sym typeface="Trebuchet MS"/>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Image Left Text Right A">
  <p:cSld name="Image Left Text Right A">
    <p:bg>
      <p:bgPr>
        <a:solidFill>
          <a:schemeClr val="accent5"/>
        </a:solidFill>
        <a:effectLst/>
      </p:bgPr>
    </p:bg>
    <p:spTree>
      <p:nvGrpSpPr>
        <p:cNvPr id="1" name="Shape 290"/>
        <p:cNvGrpSpPr/>
        <p:nvPr/>
      </p:nvGrpSpPr>
      <p:grpSpPr>
        <a:xfrm>
          <a:off x="0" y="0"/>
          <a:ext cx="0" cy="0"/>
          <a:chOff x="0" y="0"/>
          <a:chExt cx="0" cy="0"/>
        </a:xfrm>
      </p:grpSpPr>
      <p:pic>
        <p:nvPicPr>
          <p:cNvPr id="291" name="Google Shape;291;p34"/>
          <p:cNvPicPr preferRelativeResize="0"/>
          <p:nvPr/>
        </p:nvPicPr>
        <p:blipFill rotWithShape="1">
          <a:blip r:embed="rId2">
            <a:alphaModFix/>
          </a:blip>
          <a:srcRect l="25617" t="92" r="15114" b="-92"/>
          <a:stretch/>
        </p:blipFill>
        <p:spPr>
          <a:xfrm>
            <a:off x="0" y="0"/>
            <a:ext cx="4572000" cy="5148263"/>
          </a:xfrm>
          <a:prstGeom prst="rect">
            <a:avLst/>
          </a:prstGeom>
          <a:noFill/>
          <a:ln>
            <a:noFill/>
          </a:ln>
        </p:spPr>
      </p:pic>
      <p:sp>
        <p:nvSpPr>
          <p:cNvPr id="292" name="Google Shape;292;p34"/>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93" name="Google Shape;293;p34"/>
          <p:cNvPicPr preferRelativeResize="0"/>
          <p:nvPr/>
        </p:nvPicPr>
        <p:blipFill rotWithShape="1">
          <a:blip r:embed="rId3">
            <a:alphaModFix/>
          </a:blip>
          <a:srcRect/>
          <a:stretch/>
        </p:blipFill>
        <p:spPr>
          <a:xfrm>
            <a:off x="168684" y="4517310"/>
            <a:ext cx="370961" cy="449162"/>
          </a:xfrm>
          <a:prstGeom prst="rect">
            <a:avLst/>
          </a:prstGeom>
          <a:noFill/>
          <a:ln>
            <a:noFill/>
          </a:ln>
        </p:spPr>
      </p:pic>
      <p:sp>
        <p:nvSpPr>
          <p:cNvPr id="294" name="Google Shape;294;p34"/>
          <p:cNvSpPr txBox="1">
            <a:spLocks noGrp="1"/>
          </p:cNvSpPr>
          <p:nvPr>
            <p:ph type="body" idx="1"/>
          </p:nvPr>
        </p:nvSpPr>
        <p:spPr>
          <a:xfrm>
            <a:off x="5014453" y="874970"/>
            <a:ext cx="3672348" cy="398876"/>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5" name="Google Shape;295;p34"/>
          <p:cNvSpPr txBox="1">
            <a:spLocks noGrp="1"/>
          </p:cNvSpPr>
          <p:nvPr>
            <p:ph type="body" idx="2"/>
          </p:nvPr>
        </p:nvSpPr>
        <p:spPr>
          <a:xfrm>
            <a:off x="5014453" y="1403151"/>
            <a:ext cx="3672348" cy="28931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Trebuchet MS"/>
                <a:ea typeface="Trebuchet MS"/>
                <a:cs typeface="Trebuchet MS"/>
                <a:sym typeface="Trebuchet MS"/>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Image Left Text Right B">
  <p:cSld name="Image Left Text Right B">
    <p:bg>
      <p:bgPr>
        <a:solidFill>
          <a:schemeClr val="accent5"/>
        </a:solidFill>
        <a:effectLst/>
      </p:bgPr>
    </p:bg>
    <p:spTree>
      <p:nvGrpSpPr>
        <p:cNvPr id="1" name="Shape 296"/>
        <p:cNvGrpSpPr/>
        <p:nvPr/>
      </p:nvGrpSpPr>
      <p:grpSpPr>
        <a:xfrm>
          <a:off x="0" y="0"/>
          <a:ext cx="0" cy="0"/>
          <a:chOff x="0" y="0"/>
          <a:chExt cx="0" cy="0"/>
        </a:xfrm>
      </p:grpSpPr>
      <p:pic>
        <p:nvPicPr>
          <p:cNvPr id="297" name="Google Shape;297;p35" descr="20120413_ccbd_072.jpg"/>
          <p:cNvPicPr preferRelativeResize="0"/>
          <p:nvPr/>
        </p:nvPicPr>
        <p:blipFill rotWithShape="1">
          <a:blip r:embed="rId2">
            <a:alphaModFix/>
          </a:blip>
          <a:srcRect/>
          <a:stretch/>
        </p:blipFill>
        <p:spPr>
          <a:xfrm>
            <a:off x="-87601" y="-108100"/>
            <a:ext cx="4659601" cy="5350527"/>
          </a:xfrm>
          <a:prstGeom prst="rect">
            <a:avLst/>
          </a:prstGeom>
          <a:noFill/>
          <a:ln>
            <a:noFill/>
          </a:ln>
        </p:spPr>
      </p:pic>
      <p:sp>
        <p:nvSpPr>
          <p:cNvPr id="298" name="Google Shape;298;p35"/>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99" name="Google Shape;299;p35"/>
          <p:cNvPicPr preferRelativeResize="0"/>
          <p:nvPr/>
        </p:nvPicPr>
        <p:blipFill rotWithShape="1">
          <a:blip r:embed="rId3">
            <a:alphaModFix/>
          </a:blip>
          <a:srcRect/>
          <a:stretch/>
        </p:blipFill>
        <p:spPr>
          <a:xfrm>
            <a:off x="168684" y="4517310"/>
            <a:ext cx="370961" cy="449162"/>
          </a:xfrm>
          <a:prstGeom prst="rect">
            <a:avLst/>
          </a:prstGeom>
          <a:noFill/>
          <a:ln>
            <a:noFill/>
          </a:ln>
        </p:spPr>
      </p:pic>
      <p:sp>
        <p:nvSpPr>
          <p:cNvPr id="300" name="Google Shape;300;p35"/>
          <p:cNvSpPr txBox="1">
            <a:spLocks noGrp="1"/>
          </p:cNvSpPr>
          <p:nvPr>
            <p:ph type="body" idx="1"/>
          </p:nvPr>
        </p:nvSpPr>
        <p:spPr>
          <a:xfrm>
            <a:off x="5014453" y="874970"/>
            <a:ext cx="3672348" cy="398876"/>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1" name="Google Shape;301;p35"/>
          <p:cNvSpPr txBox="1">
            <a:spLocks noGrp="1"/>
          </p:cNvSpPr>
          <p:nvPr>
            <p:ph type="body" idx="2"/>
          </p:nvPr>
        </p:nvSpPr>
        <p:spPr>
          <a:xfrm>
            <a:off x="5014453" y="1403151"/>
            <a:ext cx="3672348" cy="28931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Trebuchet MS"/>
                <a:ea typeface="Trebuchet MS"/>
                <a:cs typeface="Trebuchet MS"/>
                <a:sym typeface="Trebuchet MS"/>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Image Left Text Right C">
  <p:cSld name="Image Left Text Right C">
    <p:bg>
      <p:bgPr>
        <a:solidFill>
          <a:schemeClr val="accent5"/>
        </a:solidFill>
        <a:effectLst/>
      </p:bgPr>
    </p:bg>
    <p:spTree>
      <p:nvGrpSpPr>
        <p:cNvPr id="1" name="Shape 302"/>
        <p:cNvGrpSpPr/>
        <p:nvPr/>
      </p:nvGrpSpPr>
      <p:grpSpPr>
        <a:xfrm>
          <a:off x="0" y="0"/>
          <a:ext cx="0" cy="0"/>
          <a:chOff x="0" y="0"/>
          <a:chExt cx="0" cy="0"/>
        </a:xfrm>
      </p:grpSpPr>
      <p:pic>
        <p:nvPicPr>
          <p:cNvPr id="303" name="Google Shape;303;p36" descr="CHFitzinthorzatriumfromentrytofinancialserv20HR_zpsc70411b6.JPG"/>
          <p:cNvPicPr preferRelativeResize="0"/>
          <p:nvPr/>
        </p:nvPicPr>
        <p:blipFill rotWithShape="1">
          <a:blip r:embed="rId2">
            <a:alphaModFix/>
          </a:blip>
          <a:srcRect/>
          <a:stretch/>
        </p:blipFill>
        <p:spPr>
          <a:xfrm>
            <a:off x="0" y="0"/>
            <a:ext cx="4585478" cy="5148263"/>
          </a:xfrm>
          <a:prstGeom prst="rect">
            <a:avLst/>
          </a:prstGeom>
          <a:noFill/>
          <a:ln>
            <a:noFill/>
          </a:ln>
        </p:spPr>
      </p:pic>
      <p:sp>
        <p:nvSpPr>
          <p:cNvPr id="304" name="Google Shape;304;p36"/>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05" name="Google Shape;305;p36"/>
          <p:cNvPicPr preferRelativeResize="0"/>
          <p:nvPr/>
        </p:nvPicPr>
        <p:blipFill rotWithShape="1">
          <a:blip r:embed="rId3">
            <a:alphaModFix/>
          </a:blip>
          <a:srcRect/>
          <a:stretch/>
        </p:blipFill>
        <p:spPr>
          <a:xfrm>
            <a:off x="168684" y="4517310"/>
            <a:ext cx="370961" cy="449162"/>
          </a:xfrm>
          <a:prstGeom prst="rect">
            <a:avLst/>
          </a:prstGeom>
          <a:noFill/>
          <a:ln>
            <a:noFill/>
          </a:ln>
        </p:spPr>
      </p:pic>
      <p:sp>
        <p:nvSpPr>
          <p:cNvPr id="306" name="Google Shape;306;p36"/>
          <p:cNvSpPr txBox="1">
            <a:spLocks noGrp="1"/>
          </p:cNvSpPr>
          <p:nvPr>
            <p:ph type="body" idx="1"/>
          </p:nvPr>
        </p:nvSpPr>
        <p:spPr>
          <a:xfrm>
            <a:off x="5014453" y="874970"/>
            <a:ext cx="3672348" cy="398876"/>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7" name="Google Shape;307;p36"/>
          <p:cNvSpPr txBox="1">
            <a:spLocks noGrp="1"/>
          </p:cNvSpPr>
          <p:nvPr>
            <p:ph type="body" idx="2"/>
          </p:nvPr>
        </p:nvSpPr>
        <p:spPr>
          <a:xfrm>
            <a:off x="5014453" y="1403151"/>
            <a:ext cx="3672348" cy="28931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Trebuchet MS"/>
                <a:ea typeface="Trebuchet MS"/>
                <a:cs typeface="Trebuchet MS"/>
                <a:sym typeface="Trebuchet MS"/>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Image Left Text Right D">
  <p:cSld name="Image Left Text Right D">
    <p:bg>
      <p:bgPr>
        <a:solidFill>
          <a:schemeClr val="accent5"/>
        </a:solidFill>
        <a:effectLst/>
      </p:bgPr>
    </p:bg>
    <p:spTree>
      <p:nvGrpSpPr>
        <p:cNvPr id="1" name="Shape 308"/>
        <p:cNvGrpSpPr/>
        <p:nvPr/>
      </p:nvGrpSpPr>
      <p:grpSpPr>
        <a:xfrm>
          <a:off x="0" y="0"/>
          <a:ext cx="0" cy="0"/>
          <a:chOff x="0" y="0"/>
          <a:chExt cx="0" cy="0"/>
        </a:xfrm>
      </p:grpSpPr>
      <p:pic>
        <p:nvPicPr>
          <p:cNvPr id="309" name="Google Shape;309;p37" descr="20130208_details_039.jpg"/>
          <p:cNvPicPr preferRelativeResize="0"/>
          <p:nvPr/>
        </p:nvPicPr>
        <p:blipFill rotWithShape="1">
          <a:blip r:embed="rId2">
            <a:alphaModFix/>
          </a:blip>
          <a:srcRect/>
          <a:stretch/>
        </p:blipFill>
        <p:spPr>
          <a:xfrm>
            <a:off x="-675582" y="6214"/>
            <a:ext cx="5229003" cy="5148263"/>
          </a:xfrm>
          <a:prstGeom prst="rect">
            <a:avLst/>
          </a:prstGeom>
          <a:noFill/>
          <a:ln>
            <a:noFill/>
          </a:ln>
        </p:spPr>
      </p:pic>
      <p:sp>
        <p:nvSpPr>
          <p:cNvPr id="310" name="Google Shape;310;p37"/>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11" name="Google Shape;311;p37"/>
          <p:cNvPicPr preferRelativeResize="0"/>
          <p:nvPr/>
        </p:nvPicPr>
        <p:blipFill rotWithShape="1">
          <a:blip r:embed="rId3">
            <a:alphaModFix/>
          </a:blip>
          <a:srcRect/>
          <a:stretch/>
        </p:blipFill>
        <p:spPr>
          <a:xfrm>
            <a:off x="168684" y="4517310"/>
            <a:ext cx="370961" cy="449162"/>
          </a:xfrm>
          <a:prstGeom prst="rect">
            <a:avLst/>
          </a:prstGeom>
          <a:noFill/>
          <a:ln>
            <a:noFill/>
          </a:ln>
        </p:spPr>
      </p:pic>
      <p:sp>
        <p:nvSpPr>
          <p:cNvPr id="312" name="Google Shape;312;p37"/>
          <p:cNvSpPr txBox="1">
            <a:spLocks noGrp="1"/>
          </p:cNvSpPr>
          <p:nvPr>
            <p:ph type="body" idx="1"/>
          </p:nvPr>
        </p:nvSpPr>
        <p:spPr>
          <a:xfrm>
            <a:off x="5014453" y="874970"/>
            <a:ext cx="3672348" cy="398876"/>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3" name="Google Shape;313;p37"/>
          <p:cNvSpPr txBox="1">
            <a:spLocks noGrp="1"/>
          </p:cNvSpPr>
          <p:nvPr>
            <p:ph type="body" idx="2"/>
          </p:nvPr>
        </p:nvSpPr>
        <p:spPr>
          <a:xfrm>
            <a:off x="5014453" y="1403151"/>
            <a:ext cx="3672348" cy="28931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Trebuchet MS"/>
                <a:ea typeface="Trebuchet MS"/>
                <a:cs typeface="Trebuchet MS"/>
                <a:sym typeface="Trebuchet MS"/>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 Circle Example Slide">
  <p:cSld name="2 Circle Example Slide">
    <p:spTree>
      <p:nvGrpSpPr>
        <p:cNvPr id="1" name="Shape 314"/>
        <p:cNvGrpSpPr/>
        <p:nvPr/>
      </p:nvGrpSpPr>
      <p:grpSpPr>
        <a:xfrm>
          <a:off x="0" y="0"/>
          <a:ext cx="0" cy="0"/>
          <a:chOff x="0" y="0"/>
          <a:chExt cx="0" cy="0"/>
        </a:xfrm>
      </p:grpSpPr>
      <p:sp>
        <p:nvSpPr>
          <p:cNvPr id="315" name="Google Shape;315;p38"/>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16" name="Google Shape;316;p38"/>
          <p:cNvPicPr preferRelativeResize="0"/>
          <p:nvPr/>
        </p:nvPicPr>
        <p:blipFill rotWithShape="1">
          <a:blip r:embed="rId2">
            <a:alphaModFix/>
          </a:blip>
          <a:srcRect/>
          <a:stretch/>
        </p:blipFill>
        <p:spPr>
          <a:xfrm>
            <a:off x="907934" y="1149657"/>
            <a:ext cx="2230982" cy="2228896"/>
          </a:xfrm>
          <a:prstGeom prst="ellipse">
            <a:avLst/>
          </a:prstGeom>
          <a:noFill/>
          <a:ln>
            <a:noFill/>
          </a:ln>
        </p:spPr>
      </p:pic>
      <p:pic>
        <p:nvPicPr>
          <p:cNvPr id="317" name="Google Shape;317;p38"/>
          <p:cNvPicPr preferRelativeResize="0"/>
          <p:nvPr/>
        </p:nvPicPr>
        <p:blipFill rotWithShape="1">
          <a:blip r:embed="rId3">
            <a:alphaModFix/>
          </a:blip>
          <a:srcRect/>
          <a:stretch/>
        </p:blipFill>
        <p:spPr>
          <a:xfrm>
            <a:off x="3459638" y="1149657"/>
            <a:ext cx="2230220" cy="2231497"/>
          </a:xfrm>
          <a:prstGeom prst="ellipse">
            <a:avLst/>
          </a:prstGeom>
          <a:noFill/>
          <a:ln>
            <a:noFill/>
          </a:ln>
        </p:spPr>
      </p:pic>
      <p:cxnSp>
        <p:nvCxnSpPr>
          <p:cNvPr id="318" name="Google Shape;318;p38"/>
          <p:cNvCxnSpPr/>
          <p:nvPr/>
        </p:nvCxnSpPr>
        <p:spPr>
          <a:xfrm>
            <a:off x="6331302" y="1919750"/>
            <a:ext cx="647422" cy="0"/>
          </a:xfrm>
          <a:prstGeom prst="straightConnector1">
            <a:avLst/>
          </a:prstGeom>
          <a:noFill/>
          <a:ln w="25400" cap="flat" cmpd="sng">
            <a:solidFill>
              <a:srgbClr val="FFE04F"/>
            </a:solidFill>
            <a:prstDash val="solid"/>
            <a:round/>
            <a:headEnd type="none" w="sm" len="sm"/>
            <a:tailEnd type="none" w="sm" len="sm"/>
          </a:ln>
        </p:spPr>
      </p:cxnSp>
      <p:sp>
        <p:nvSpPr>
          <p:cNvPr id="319" name="Google Shape;319;p38"/>
          <p:cNvSpPr txBox="1">
            <a:spLocks noGrp="1"/>
          </p:cNvSpPr>
          <p:nvPr>
            <p:ph type="body" idx="1"/>
          </p:nvPr>
        </p:nvSpPr>
        <p:spPr>
          <a:xfrm>
            <a:off x="6247647" y="1990752"/>
            <a:ext cx="2596233" cy="2517779"/>
          </a:xfrm>
          <a:prstGeom prst="rect">
            <a:avLst/>
          </a:prstGeom>
          <a:noFill/>
          <a:ln>
            <a:noFill/>
          </a:ln>
        </p:spPr>
        <p:txBody>
          <a:bodyPr spcFirstLastPara="1" wrap="square" lIns="91425" tIns="45700" rIns="91425" bIns="45700" anchor="t" anchorCtr="0"/>
          <a:lstStyle>
            <a:lvl1pPr marL="457200" marR="0" lvl="0" indent="-228600" algn="l" rtl="0">
              <a:spcBef>
                <a:spcPts val="200"/>
              </a:spcBef>
              <a:spcAft>
                <a:spcPts val="0"/>
              </a:spcAft>
              <a:buClr>
                <a:srgbClr val="97999B"/>
              </a:buClr>
              <a:buSzPts val="1000"/>
              <a:buFont typeface="Arial"/>
              <a:buNone/>
              <a:defRPr sz="1000" b="0" i="0" u="none" strike="noStrike" cap="none">
                <a:solidFill>
                  <a:srgbClr val="97999B"/>
                </a:solidFill>
                <a:latin typeface="Trebuchet MS"/>
                <a:ea typeface="Trebuchet MS"/>
                <a:cs typeface="Trebuchet MS"/>
                <a:sym typeface="Trebuchet MS"/>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0" name="Google Shape;320;p38"/>
          <p:cNvSpPr txBox="1">
            <a:spLocks noGrp="1"/>
          </p:cNvSpPr>
          <p:nvPr>
            <p:ph type="body" idx="2"/>
          </p:nvPr>
        </p:nvSpPr>
        <p:spPr>
          <a:xfrm>
            <a:off x="1184592" y="3556331"/>
            <a:ext cx="1546433" cy="398876"/>
          </a:xfrm>
          <a:prstGeom prst="rect">
            <a:avLst/>
          </a:prstGeom>
          <a:noFill/>
          <a:ln>
            <a:noFill/>
          </a:ln>
        </p:spPr>
        <p:txBody>
          <a:bodyPr spcFirstLastPara="1" wrap="square" lIns="91425" tIns="45700" rIns="91425" bIns="45700" anchor="t" anchorCtr="0"/>
          <a:lstStyle>
            <a:lvl1pPr marL="457200" marR="0" lvl="0" indent="-228600" algn="ctr" rtl="0">
              <a:spcBef>
                <a:spcPts val="240"/>
              </a:spcBef>
              <a:spcAft>
                <a:spcPts val="0"/>
              </a:spcAft>
              <a:buClr>
                <a:schemeClr val="accent4"/>
              </a:buClr>
              <a:buSzPts val="1200"/>
              <a:buFont typeface="Arial"/>
              <a:buNone/>
              <a:defRPr sz="1200" b="1" i="0" u="none" strike="noStrike" cap="none">
                <a:solidFill>
                  <a:schemeClr val="accent4"/>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1" name="Google Shape;321;p38"/>
          <p:cNvSpPr txBox="1">
            <a:spLocks noGrp="1"/>
          </p:cNvSpPr>
          <p:nvPr>
            <p:ph type="body" idx="3"/>
          </p:nvPr>
        </p:nvSpPr>
        <p:spPr>
          <a:xfrm>
            <a:off x="3791378" y="3556331"/>
            <a:ext cx="1546433" cy="398876"/>
          </a:xfrm>
          <a:prstGeom prst="rect">
            <a:avLst/>
          </a:prstGeom>
          <a:noFill/>
          <a:ln>
            <a:noFill/>
          </a:ln>
        </p:spPr>
        <p:txBody>
          <a:bodyPr spcFirstLastPara="1" wrap="square" lIns="91425" tIns="45700" rIns="91425" bIns="45700" anchor="t" anchorCtr="0"/>
          <a:lstStyle>
            <a:lvl1pPr marL="457200" marR="0" lvl="0" indent="-228600" algn="ctr" rtl="0">
              <a:spcBef>
                <a:spcPts val="240"/>
              </a:spcBef>
              <a:spcAft>
                <a:spcPts val="0"/>
              </a:spcAft>
              <a:buClr>
                <a:schemeClr val="accent4"/>
              </a:buClr>
              <a:buSzPts val="1200"/>
              <a:buFont typeface="Arial"/>
              <a:buNone/>
              <a:defRPr sz="1200" b="1" i="0" u="none" strike="noStrike" cap="none">
                <a:solidFill>
                  <a:schemeClr val="accent4"/>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2" name="Google Shape;322;p38"/>
          <p:cNvSpPr/>
          <p:nvPr/>
        </p:nvSpPr>
        <p:spPr>
          <a:xfrm>
            <a:off x="1459" y="149897"/>
            <a:ext cx="9400418"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i="1">
                <a:solidFill>
                  <a:srgbClr val="FACE00"/>
                </a:solidFill>
                <a:latin typeface="Merriweather Sans"/>
                <a:ea typeface="Merriweather Sans"/>
                <a:cs typeface="Merriweather Sans"/>
                <a:sym typeface="Merriweather Sans"/>
              </a:rPr>
              <a:t>*This is an example slide. </a:t>
            </a:r>
            <a:endParaRPr/>
          </a:p>
          <a:p>
            <a:pPr marL="0" marR="0" lvl="0" indent="0" algn="ctr" rtl="0">
              <a:spcBef>
                <a:spcPts val="0"/>
              </a:spcBef>
              <a:spcAft>
                <a:spcPts val="0"/>
              </a:spcAft>
              <a:buNone/>
            </a:pPr>
            <a:r>
              <a:rPr lang="en-US" sz="2000" b="1" i="1">
                <a:solidFill>
                  <a:srgbClr val="FACE00"/>
                </a:solidFill>
                <a:latin typeface="Merriweather Sans"/>
                <a:ea typeface="Merriweather Sans"/>
                <a:cs typeface="Merriweather Sans"/>
                <a:sym typeface="Merriweather Sans"/>
              </a:rPr>
              <a:t>Select “2 Circle Images Description” Layout to edit.*</a:t>
            </a:r>
            <a:endParaRPr sz="2000" b="1" i="1" cap="none">
              <a:solidFill>
                <a:srgbClr val="FACE00"/>
              </a:solidFill>
              <a:latin typeface="Arial"/>
              <a:ea typeface="Arial"/>
              <a:cs typeface="Arial"/>
              <a:sym typeface="Arial"/>
            </a:endParaRPr>
          </a:p>
        </p:txBody>
      </p:sp>
      <p:sp>
        <p:nvSpPr>
          <p:cNvPr id="323" name="Google Shape;323;p38"/>
          <p:cNvSpPr txBox="1">
            <a:spLocks noGrp="1"/>
          </p:cNvSpPr>
          <p:nvPr>
            <p:ph type="body" idx="4"/>
          </p:nvPr>
        </p:nvSpPr>
        <p:spPr>
          <a:xfrm>
            <a:off x="6247647" y="1519640"/>
            <a:ext cx="2596233" cy="400110"/>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accent4"/>
              </a:buClr>
              <a:buSzPts val="2000"/>
              <a:buFont typeface="Arial"/>
              <a:buNone/>
              <a:defRPr sz="2000" b="1" i="0" u="none" strike="noStrike" cap="none">
                <a:solidFill>
                  <a:schemeClr val="accent4"/>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 Circle Images Text Right">
  <p:cSld name="2 Circle Images Text Right">
    <p:spTree>
      <p:nvGrpSpPr>
        <p:cNvPr id="1" name="Shape 324"/>
        <p:cNvGrpSpPr/>
        <p:nvPr/>
      </p:nvGrpSpPr>
      <p:grpSpPr>
        <a:xfrm>
          <a:off x="0" y="0"/>
          <a:ext cx="0" cy="0"/>
          <a:chOff x="0" y="0"/>
          <a:chExt cx="0" cy="0"/>
        </a:xfrm>
      </p:grpSpPr>
      <p:sp>
        <p:nvSpPr>
          <p:cNvPr id="325" name="Google Shape;325;p39"/>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26" name="Google Shape;326;p39"/>
          <p:cNvSpPr txBox="1">
            <a:spLocks noGrp="1"/>
          </p:cNvSpPr>
          <p:nvPr>
            <p:ph type="body" idx="1"/>
          </p:nvPr>
        </p:nvSpPr>
        <p:spPr>
          <a:xfrm>
            <a:off x="6090567" y="949602"/>
            <a:ext cx="2596233" cy="400110"/>
          </a:xfrm>
          <a:prstGeom prst="rect">
            <a:avLst/>
          </a:prstGeom>
          <a:noFill/>
          <a:ln>
            <a:noFill/>
          </a:ln>
        </p:spPr>
        <p:txBody>
          <a:bodyPr spcFirstLastPara="1" wrap="square" lIns="91425" tIns="45700" rIns="91425" bIns="45700" anchor="ctr" anchorCtr="0"/>
          <a:lstStyle>
            <a:lvl1pPr marL="457200" marR="0" lvl="0" indent="-228600" algn="l" rtl="0">
              <a:spcBef>
                <a:spcPts val="400"/>
              </a:spcBef>
              <a:spcAft>
                <a:spcPts val="0"/>
              </a:spcAft>
              <a:buClr>
                <a:schemeClr val="accent4"/>
              </a:buClr>
              <a:buSzPts val="2000"/>
              <a:buFont typeface="Arial"/>
              <a:buNone/>
              <a:defRPr sz="2000" b="1" i="0" u="none" strike="noStrike" cap="none">
                <a:solidFill>
                  <a:schemeClr val="accent4"/>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7" name="Google Shape;327;p39"/>
          <p:cNvSpPr txBox="1">
            <a:spLocks noGrp="1"/>
          </p:cNvSpPr>
          <p:nvPr>
            <p:ph type="body" idx="2"/>
          </p:nvPr>
        </p:nvSpPr>
        <p:spPr>
          <a:xfrm>
            <a:off x="6090567" y="1349713"/>
            <a:ext cx="2596233" cy="2883074"/>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4A4C4E"/>
              </a:buClr>
              <a:buSzPts val="1400"/>
              <a:buFont typeface="Arial"/>
              <a:buNone/>
              <a:defRPr sz="1400" b="0" i="0" u="none" strike="noStrike" cap="none">
                <a:solidFill>
                  <a:srgbClr val="4A4C4E"/>
                </a:solidFill>
                <a:latin typeface="Trebuchet MS"/>
                <a:ea typeface="Trebuchet MS"/>
                <a:cs typeface="Trebuchet MS"/>
                <a:sym typeface="Trebuchet MS"/>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8" name="Google Shape;328;p39"/>
          <p:cNvSpPr txBox="1">
            <a:spLocks noGrp="1"/>
          </p:cNvSpPr>
          <p:nvPr>
            <p:ph type="body" idx="3"/>
          </p:nvPr>
        </p:nvSpPr>
        <p:spPr>
          <a:xfrm>
            <a:off x="1184592" y="3556331"/>
            <a:ext cx="1546433" cy="498598"/>
          </a:xfrm>
          <a:prstGeom prst="rect">
            <a:avLst/>
          </a:prstGeom>
          <a:noFill/>
          <a:ln>
            <a:noFill/>
          </a:ln>
        </p:spPr>
        <p:txBody>
          <a:bodyPr spcFirstLastPara="1" wrap="square" lIns="91425" tIns="45700" rIns="91425" bIns="45700" anchor="t" anchorCtr="0"/>
          <a:lstStyle>
            <a:lvl1pPr marL="457200" marR="0" lvl="0" indent="-228600" algn="ctr" rtl="0">
              <a:spcBef>
                <a:spcPts val="240"/>
              </a:spcBef>
              <a:spcAft>
                <a:spcPts val="0"/>
              </a:spcAft>
              <a:buClr>
                <a:schemeClr val="accent4"/>
              </a:buClr>
              <a:buSzPts val="1200"/>
              <a:buFont typeface="Arial"/>
              <a:buNone/>
              <a:defRPr sz="1200" b="1" i="0" u="none" strike="noStrike" cap="none">
                <a:solidFill>
                  <a:schemeClr val="accent4"/>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9" name="Google Shape;329;p39"/>
          <p:cNvSpPr txBox="1">
            <a:spLocks noGrp="1"/>
          </p:cNvSpPr>
          <p:nvPr>
            <p:ph type="body" idx="4"/>
          </p:nvPr>
        </p:nvSpPr>
        <p:spPr>
          <a:xfrm>
            <a:off x="3791378" y="3556331"/>
            <a:ext cx="1546433" cy="498598"/>
          </a:xfrm>
          <a:prstGeom prst="rect">
            <a:avLst/>
          </a:prstGeom>
          <a:noFill/>
          <a:ln>
            <a:noFill/>
          </a:ln>
        </p:spPr>
        <p:txBody>
          <a:bodyPr spcFirstLastPara="1" wrap="square" lIns="91425" tIns="45700" rIns="91425" bIns="45700" anchor="t" anchorCtr="0"/>
          <a:lstStyle>
            <a:lvl1pPr marL="457200" marR="0" lvl="0" indent="-228600" algn="ctr" rtl="0">
              <a:spcBef>
                <a:spcPts val="240"/>
              </a:spcBef>
              <a:spcAft>
                <a:spcPts val="0"/>
              </a:spcAft>
              <a:buClr>
                <a:schemeClr val="accent4"/>
              </a:buClr>
              <a:buSzPts val="1200"/>
              <a:buFont typeface="Arial"/>
              <a:buNone/>
              <a:defRPr sz="1200" b="1" i="0" u="none" strike="noStrike" cap="none">
                <a:solidFill>
                  <a:schemeClr val="accent4"/>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0" name="Google Shape;330;p39"/>
          <p:cNvSpPr>
            <a:spLocks noGrp="1"/>
          </p:cNvSpPr>
          <p:nvPr>
            <p:ph type="pic" idx="5"/>
          </p:nvPr>
        </p:nvSpPr>
        <p:spPr>
          <a:xfrm>
            <a:off x="864240" y="1149657"/>
            <a:ext cx="2231497" cy="2231497"/>
          </a:xfrm>
          <a:prstGeom prst="ellipse">
            <a:avLst/>
          </a:prstGeom>
          <a:noFill/>
          <a:ln>
            <a:noFill/>
          </a:ln>
        </p:spPr>
        <p:txBody>
          <a:bodyPr spcFirstLastPara="1" wrap="square" lIns="91425" tIns="45700" rIns="91425" bIns="45700" anchor="t" anchorCtr="0"/>
          <a:lstStyle>
            <a:lvl1pPr marR="0" lvl="0" algn="l" rtl="0">
              <a:spcBef>
                <a:spcPts val="22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1" name="Google Shape;331;p39"/>
          <p:cNvSpPr>
            <a:spLocks noGrp="1"/>
          </p:cNvSpPr>
          <p:nvPr>
            <p:ph type="pic" idx="6"/>
          </p:nvPr>
        </p:nvSpPr>
        <p:spPr>
          <a:xfrm>
            <a:off x="3470247" y="1149657"/>
            <a:ext cx="2231497" cy="2231497"/>
          </a:xfrm>
          <a:prstGeom prst="ellipse">
            <a:avLst/>
          </a:prstGeom>
          <a:noFill/>
          <a:ln>
            <a:noFill/>
          </a:ln>
        </p:spPr>
        <p:txBody>
          <a:bodyPr spcFirstLastPara="1" wrap="square" lIns="91425" tIns="45700" rIns="91425" bIns="45700" anchor="t" anchorCtr="0"/>
          <a:lstStyle>
            <a:lvl1pPr marR="0" lvl="0" algn="l" rtl="0">
              <a:spcBef>
                <a:spcPts val="22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eet the Team">
  <p:cSld name="Meet the Team">
    <p:spTree>
      <p:nvGrpSpPr>
        <p:cNvPr id="1" name="Shape 332"/>
        <p:cNvGrpSpPr/>
        <p:nvPr/>
      </p:nvGrpSpPr>
      <p:grpSpPr>
        <a:xfrm>
          <a:off x="0" y="0"/>
          <a:ext cx="0" cy="0"/>
          <a:chOff x="0" y="0"/>
          <a:chExt cx="0" cy="0"/>
        </a:xfrm>
      </p:grpSpPr>
      <p:sp>
        <p:nvSpPr>
          <p:cNvPr id="333" name="Google Shape;333;p40"/>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34" name="Google Shape;334;p40"/>
          <p:cNvCxnSpPr/>
          <p:nvPr/>
        </p:nvCxnSpPr>
        <p:spPr>
          <a:xfrm>
            <a:off x="891319" y="969266"/>
            <a:ext cx="647422" cy="0"/>
          </a:xfrm>
          <a:prstGeom prst="straightConnector1">
            <a:avLst/>
          </a:prstGeom>
          <a:noFill/>
          <a:ln w="25400" cap="flat" cmpd="sng">
            <a:solidFill>
              <a:srgbClr val="FFE04F"/>
            </a:solidFill>
            <a:prstDash val="solid"/>
            <a:round/>
            <a:headEnd type="none" w="sm" len="sm"/>
            <a:tailEnd type="none" w="sm" len="sm"/>
          </a:ln>
        </p:spPr>
      </p:cxnSp>
      <p:sp>
        <p:nvSpPr>
          <p:cNvPr id="335" name="Google Shape;335;p40"/>
          <p:cNvSpPr>
            <a:spLocks noGrp="1"/>
          </p:cNvSpPr>
          <p:nvPr>
            <p:ph type="pic" idx="2"/>
          </p:nvPr>
        </p:nvSpPr>
        <p:spPr>
          <a:xfrm>
            <a:off x="861394" y="1220360"/>
            <a:ext cx="981395" cy="981395"/>
          </a:xfrm>
          <a:prstGeom prst="ellipse">
            <a:avLst/>
          </a:prstGeom>
          <a:noFill/>
          <a:ln>
            <a:noFill/>
          </a:ln>
        </p:spPr>
        <p:txBody>
          <a:bodyPr spcFirstLastPara="1" wrap="square" lIns="91425" tIns="45700" rIns="91425" bIns="45700" anchor="t" anchorCtr="0"/>
          <a:lstStyle>
            <a:lvl1pPr marR="0" lvl="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6" name="Google Shape;336;p40"/>
          <p:cNvSpPr txBox="1">
            <a:spLocks noGrp="1"/>
          </p:cNvSpPr>
          <p:nvPr>
            <p:ph type="body" idx="1"/>
          </p:nvPr>
        </p:nvSpPr>
        <p:spPr>
          <a:xfrm>
            <a:off x="622274" y="2214321"/>
            <a:ext cx="1453878" cy="207267"/>
          </a:xfrm>
          <a:prstGeom prst="rect">
            <a:avLst/>
          </a:prstGeom>
          <a:noFill/>
          <a:ln>
            <a:noFill/>
          </a:ln>
        </p:spPr>
        <p:txBody>
          <a:bodyPr spcFirstLastPara="1" wrap="square" lIns="91425" tIns="45700" rIns="91425" bIns="45700" anchor="b" anchorCtr="0"/>
          <a:lstStyle>
            <a:lvl1pPr marL="457200" marR="0" lvl="0" indent="-228600" algn="l" rtl="0">
              <a:spcBef>
                <a:spcPts val="180"/>
              </a:spcBef>
              <a:spcAft>
                <a:spcPts val="0"/>
              </a:spcAft>
              <a:buClr>
                <a:srgbClr val="0098D7"/>
              </a:buClr>
              <a:buSzPts val="900"/>
              <a:buFont typeface="Arial"/>
              <a:buNone/>
              <a:defRPr sz="900" b="1" i="0" u="none" strike="noStrike" cap="none">
                <a:solidFill>
                  <a:srgbClr val="0098D7"/>
                </a:solidFill>
                <a:latin typeface="Arial"/>
                <a:ea typeface="Arial"/>
                <a:cs typeface="Arial"/>
                <a:sym typeface="Arial"/>
              </a:defRPr>
            </a:lvl1pPr>
            <a:lvl2pPr marL="914400" marR="0" lvl="1"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7" name="Google Shape;337;p40"/>
          <p:cNvSpPr txBox="1">
            <a:spLocks noGrp="1"/>
          </p:cNvSpPr>
          <p:nvPr>
            <p:ph type="body" idx="3"/>
          </p:nvPr>
        </p:nvSpPr>
        <p:spPr>
          <a:xfrm>
            <a:off x="622273" y="2358676"/>
            <a:ext cx="1453879" cy="385390"/>
          </a:xfrm>
          <a:prstGeom prst="rect">
            <a:avLst/>
          </a:prstGeom>
          <a:noFill/>
          <a:ln>
            <a:noFill/>
          </a:ln>
        </p:spPr>
        <p:txBody>
          <a:bodyPr spcFirstLastPara="1" wrap="square" lIns="91425" tIns="45700" rIns="91425" bIns="45700" anchor="t" anchorCtr="0"/>
          <a:lstStyle>
            <a:lvl1pPr marL="457200" marR="0" lvl="0" indent="-228600" algn="l" rtl="0">
              <a:spcBef>
                <a:spcPts val="180"/>
              </a:spcBef>
              <a:spcAft>
                <a:spcPts val="0"/>
              </a:spcAft>
              <a:buClr>
                <a:srgbClr val="707275"/>
              </a:buClr>
              <a:buSzPts val="900"/>
              <a:buFont typeface="Arial"/>
              <a:buNone/>
              <a:defRPr sz="900" b="0" i="1" u="none" strike="noStrike" cap="none">
                <a:solidFill>
                  <a:srgbClr val="707275"/>
                </a:solidFill>
                <a:latin typeface="Trebuchet MS"/>
                <a:ea typeface="Trebuchet MS"/>
                <a:cs typeface="Trebuchet MS"/>
                <a:sym typeface="Trebuchet MS"/>
              </a:defRPr>
            </a:lvl1pPr>
            <a:lvl2pPr marL="914400" marR="0" lvl="1"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8" name="Google Shape;338;p40"/>
          <p:cNvSpPr txBox="1">
            <a:spLocks noGrp="1"/>
          </p:cNvSpPr>
          <p:nvPr>
            <p:ph type="body" idx="4"/>
          </p:nvPr>
        </p:nvSpPr>
        <p:spPr>
          <a:xfrm>
            <a:off x="801843" y="572773"/>
            <a:ext cx="7693912" cy="400110"/>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accent4"/>
              </a:buClr>
              <a:buSzPts val="2000"/>
              <a:buFont typeface="Arial"/>
              <a:buNone/>
              <a:defRPr sz="2000" b="1" i="0" u="none" strike="noStrike" cap="none">
                <a:solidFill>
                  <a:schemeClr val="accent4"/>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9" name="Google Shape;339;p40"/>
          <p:cNvSpPr>
            <a:spLocks noGrp="1"/>
          </p:cNvSpPr>
          <p:nvPr>
            <p:ph type="pic" idx="5"/>
          </p:nvPr>
        </p:nvSpPr>
        <p:spPr>
          <a:xfrm>
            <a:off x="2803517" y="1232926"/>
            <a:ext cx="981395" cy="981395"/>
          </a:xfrm>
          <a:prstGeom prst="ellipse">
            <a:avLst/>
          </a:prstGeom>
          <a:noFill/>
          <a:ln>
            <a:noFill/>
          </a:ln>
        </p:spPr>
        <p:txBody>
          <a:bodyPr spcFirstLastPara="1" wrap="square" lIns="91425" tIns="45700" rIns="91425" bIns="45700" anchor="t" anchorCtr="0"/>
          <a:lstStyle>
            <a:lvl1pPr marR="0" lvl="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0" name="Google Shape;340;p40"/>
          <p:cNvSpPr txBox="1">
            <a:spLocks noGrp="1"/>
          </p:cNvSpPr>
          <p:nvPr>
            <p:ph type="body" idx="6"/>
          </p:nvPr>
        </p:nvSpPr>
        <p:spPr>
          <a:xfrm>
            <a:off x="2564397" y="2226887"/>
            <a:ext cx="1453878" cy="207267"/>
          </a:xfrm>
          <a:prstGeom prst="rect">
            <a:avLst/>
          </a:prstGeom>
          <a:noFill/>
          <a:ln>
            <a:noFill/>
          </a:ln>
        </p:spPr>
        <p:txBody>
          <a:bodyPr spcFirstLastPara="1" wrap="square" lIns="91425" tIns="45700" rIns="91425" bIns="45700" anchor="b" anchorCtr="0"/>
          <a:lstStyle>
            <a:lvl1pPr marL="457200" marR="0" lvl="0" indent="-228600" algn="l" rtl="0">
              <a:spcBef>
                <a:spcPts val="180"/>
              </a:spcBef>
              <a:spcAft>
                <a:spcPts val="0"/>
              </a:spcAft>
              <a:buClr>
                <a:srgbClr val="0098D7"/>
              </a:buClr>
              <a:buSzPts val="900"/>
              <a:buFont typeface="Arial"/>
              <a:buNone/>
              <a:defRPr sz="900" b="1" i="0" u="none" strike="noStrike" cap="none">
                <a:solidFill>
                  <a:srgbClr val="0098D7"/>
                </a:solidFill>
                <a:latin typeface="Arial"/>
                <a:ea typeface="Arial"/>
                <a:cs typeface="Arial"/>
                <a:sym typeface="Arial"/>
              </a:defRPr>
            </a:lvl1pPr>
            <a:lvl2pPr marL="914400" marR="0" lvl="1"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1" name="Google Shape;341;p40"/>
          <p:cNvSpPr txBox="1">
            <a:spLocks noGrp="1"/>
          </p:cNvSpPr>
          <p:nvPr>
            <p:ph type="body" idx="7"/>
          </p:nvPr>
        </p:nvSpPr>
        <p:spPr>
          <a:xfrm>
            <a:off x="2564396" y="2371242"/>
            <a:ext cx="1453879" cy="385390"/>
          </a:xfrm>
          <a:prstGeom prst="rect">
            <a:avLst/>
          </a:prstGeom>
          <a:noFill/>
          <a:ln>
            <a:noFill/>
          </a:ln>
        </p:spPr>
        <p:txBody>
          <a:bodyPr spcFirstLastPara="1" wrap="square" lIns="91425" tIns="45700" rIns="91425" bIns="45700" anchor="t" anchorCtr="0"/>
          <a:lstStyle>
            <a:lvl1pPr marL="457200" marR="0" lvl="0" indent="-228600" algn="l" rtl="0">
              <a:spcBef>
                <a:spcPts val="180"/>
              </a:spcBef>
              <a:spcAft>
                <a:spcPts val="0"/>
              </a:spcAft>
              <a:buClr>
                <a:srgbClr val="707275"/>
              </a:buClr>
              <a:buSzPts val="900"/>
              <a:buFont typeface="Arial"/>
              <a:buNone/>
              <a:defRPr sz="900" b="0" i="1" u="none" strike="noStrike" cap="none">
                <a:solidFill>
                  <a:srgbClr val="707275"/>
                </a:solidFill>
                <a:latin typeface="Trebuchet MS"/>
                <a:ea typeface="Trebuchet MS"/>
                <a:cs typeface="Trebuchet MS"/>
                <a:sym typeface="Trebuchet MS"/>
              </a:defRPr>
            </a:lvl1pPr>
            <a:lvl2pPr marL="914400" marR="0" lvl="1"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2" name="Google Shape;342;p40"/>
          <p:cNvSpPr>
            <a:spLocks noGrp="1"/>
          </p:cNvSpPr>
          <p:nvPr>
            <p:ph type="pic" idx="8"/>
          </p:nvPr>
        </p:nvSpPr>
        <p:spPr>
          <a:xfrm>
            <a:off x="4754781" y="1226243"/>
            <a:ext cx="981395" cy="981395"/>
          </a:xfrm>
          <a:prstGeom prst="ellipse">
            <a:avLst/>
          </a:prstGeom>
          <a:noFill/>
          <a:ln>
            <a:noFill/>
          </a:ln>
        </p:spPr>
        <p:txBody>
          <a:bodyPr spcFirstLastPara="1" wrap="square" lIns="91425" tIns="45700" rIns="91425" bIns="45700" anchor="t" anchorCtr="0"/>
          <a:lstStyle>
            <a:lvl1pPr marR="0" lvl="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3" name="Google Shape;343;p40"/>
          <p:cNvSpPr txBox="1">
            <a:spLocks noGrp="1"/>
          </p:cNvSpPr>
          <p:nvPr>
            <p:ph type="body" idx="9"/>
          </p:nvPr>
        </p:nvSpPr>
        <p:spPr>
          <a:xfrm>
            <a:off x="4515661" y="2220204"/>
            <a:ext cx="1453878" cy="207267"/>
          </a:xfrm>
          <a:prstGeom prst="rect">
            <a:avLst/>
          </a:prstGeom>
          <a:noFill/>
          <a:ln>
            <a:noFill/>
          </a:ln>
        </p:spPr>
        <p:txBody>
          <a:bodyPr spcFirstLastPara="1" wrap="square" lIns="91425" tIns="45700" rIns="91425" bIns="45700" anchor="b" anchorCtr="0"/>
          <a:lstStyle>
            <a:lvl1pPr marL="457200" marR="0" lvl="0" indent="-228600" algn="l" rtl="0">
              <a:spcBef>
                <a:spcPts val="180"/>
              </a:spcBef>
              <a:spcAft>
                <a:spcPts val="0"/>
              </a:spcAft>
              <a:buClr>
                <a:srgbClr val="0098D7"/>
              </a:buClr>
              <a:buSzPts val="900"/>
              <a:buFont typeface="Arial"/>
              <a:buNone/>
              <a:defRPr sz="900" b="1" i="0" u="none" strike="noStrike" cap="none">
                <a:solidFill>
                  <a:srgbClr val="0098D7"/>
                </a:solidFill>
                <a:latin typeface="Arial"/>
                <a:ea typeface="Arial"/>
                <a:cs typeface="Arial"/>
                <a:sym typeface="Arial"/>
              </a:defRPr>
            </a:lvl1pPr>
            <a:lvl2pPr marL="914400" marR="0" lvl="1"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4" name="Google Shape;344;p40"/>
          <p:cNvSpPr txBox="1">
            <a:spLocks noGrp="1"/>
          </p:cNvSpPr>
          <p:nvPr>
            <p:ph type="body" idx="13"/>
          </p:nvPr>
        </p:nvSpPr>
        <p:spPr>
          <a:xfrm>
            <a:off x="4515660" y="2364559"/>
            <a:ext cx="1453879" cy="385390"/>
          </a:xfrm>
          <a:prstGeom prst="rect">
            <a:avLst/>
          </a:prstGeom>
          <a:noFill/>
          <a:ln>
            <a:noFill/>
          </a:ln>
        </p:spPr>
        <p:txBody>
          <a:bodyPr spcFirstLastPara="1" wrap="square" lIns="91425" tIns="45700" rIns="91425" bIns="45700" anchor="t" anchorCtr="0"/>
          <a:lstStyle>
            <a:lvl1pPr marL="457200" marR="0" lvl="0" indent="-228600" algn="l" rtl="0">
              <a:spcBef>
                <a:spcPts val="180"/>
              </a:spcBef>
              <a:spcAft>
                <a:spcPts val="0"/>
              </a:spcAft>
              <a:buClr>
                <a:srgbClr val="707275"/>
              </a:buClr>
              <a:buSzPts val="900"/>
              <a:buFont typeface="Arial"/>
              <a:buNone/>
              <a:defRPr sz="900" b="0" i="1" u="none" strike="noStrike" cap="none">
                <a:solidFill>
                  <a:srgbClr val="707275"/>
                </a:solidFill>
                <a:latin typeface="Trebuchet MS"/>
                <a:ea typeface="Trebuchet MS"/>
                <a:cs typeface="Trebuchet MS"/>
                <a:sym typeface="Trebuchet MS"/>
              </a:defRPr>
            </a:lvl1pPr>
            <a:lvl2pPr marL="914400" marR="0" lvl="1"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5" name="Google Shape;345;p40"/>
          <p:cNvSpPr>
            <a:spLocks noGrp="1"/>
          </p:cNvSpPr>
          <p:nvPr>
            <p:ph type="pic" idx="14"/>
          </p:nvPr>
        </p:nvSpPr>
        <p:spPr>
          <a:xfrm>
            <a:off x="6696904" y="1232926"/>
            <a:ext cx="981395" cy="981395"/>
          </a:xfrm>
          <a:prstGeom prst="ellipse">
            <a:avLst/>
          </a:prstGeom>
          <a:noFill/>
          <a:ln>
            <a:noFill/>
          </a:ln>
        </p:spPr>
        <p:txBody>
          <a:bodyPr spcFirstLastPara="1" wrap="square" lIns="91425" tIns="45700" rIns="91425" bIns="45700" anchor="t" anchorCtr="0"/>
          <a:lstStyle>
            <a:lvl1pPr marR="0" lvl="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6" name="Google Shape;346;p40"/>
          <p:cNvSpPr txBox="1">
            <a:spLocks noGrp="1"/>
          </p:cNvSpPr>
          <p:nvPr>
            <p:ph type="body" idx="15"/>
          </p:nvPr>
        </p:nvSpPr>
        <p:spPr>
          <a:xfrm>
            <a:off x="6457784" y="2226887"/>
            <a:ext cx="1453878" cy="207267"/>
          </a:xfrm>
          <a:prstGeom prst="rect">
            <a:avLst/>
          </a:prstGeom>
          <a:noFill/>
          <a:ln>
            <a:noFill/>
          </a:ln>
        </p:spPr>
        <p:txBody>
          <a:bodyPr spcFirstLastPara="1" wrap="square" lIns="91425" tIns="45700" rIns="91425" bIns="45700" anchor="b" anchorCtr="0"/>
          <a:lstStyle>
            <a:lvl1pPr marL="457200" marR="0" lvl="0" indent="-228600" algn="l" rtl="0">
              <a:spcBef>
                <a:spcPts val="180"/>
              </a:spcBef>
              <a:spcAft>
                <a:spcPts val="0"/>
              </a:spcAft>
              <a:buClr>
                <a:srgbClr val="0098D7"/>
              </a:buClr>
              <a:buSzPts val="900"/>
              <a:buFont typeface="Arial"/>
              <a:buNone/>
              <a:defRPr sz="900" b="1" i="0" u="none" strike="noStrike" cap="none">
                <a:solidFill>
                  <a:srgbClr val="0098D7"/>
                </a:solidFill>
                <a:latin typeface="Arial"/>
                <a:ea typeface="Arial"/>
                <a:cs typeface="Arial"/>
                <a:sym typeface="Arial"/>
              </a:defRPr>
            </a:lvl1pPr>
            <a:lvl2pPr marL="914400" marR="0" lvl="1"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7" name="Google Shape;347;p40"/>
          <p:cNvSpPr txBox="1">
            <a:spLocks noGrp="1"/>
          </p:cNvSpPr>
          <p:nvPr>
            <p:ph type="body" idx="16"/>
          </p:nvPr>
        </p:nvSpPr>
        <p:spPr>
          <a:xfrm>
            <a:off x="6457783" y="2371242"/>
            <a:ext cx="1453879" cy="385390"/>
          </a:xfrm>
          <a:prstGeom prst="rect">
            <a:avLst/>
          </a:prstGeom>
          <a:noFill/>
          <a:ln>
            <a:noFill/>
          </a:ln>
        </p:spPr>
        <p:txBody>
          <a:bodyPr spcFirstLastPara="1" wrap="square" lIns="91425" tIns="45700" rIns="91425" bIns="45700" anchor="t" anchorCtr="0"/>
          <a:lstStyle>
            <a:lvl1pPr marL="457200" marR="0" lvl="0" indent="-228600" algn="l" rtl="0">
              <a:spcBef>
                <a:spcPts val="180"/>
              </a:spcBef>
              <a:spcAft>
                <a:spcPts val="0"/>
              </a:spcAft>
              <a:buClr>
                <a:srgbClr val="707275"/>
              </a:buClr>
              <a:buSzPts val="900"/>
              <a:buFont typeface="Arial"/>
              <a:buNone/>
              <a:defRPr sz="900" b="0" i="1" u="none" strike="noStrike" cap="none">
                <a:solidFill>
                  <a:srgbClr val="707275"/>
                </a:solidFill>
                <a:latin typeface="Trebuchet MS"/>
                <a:ea typeface="Trebuchet MS"/>
                <a:cs typeface="Trebuchet MS"/>
                <a:sym typeface="Trebuchet MS"/>
              </a:defRPr>
            </a:lvl1pPr>
            <a:lvl2pPr marL="914400" marR="0" lvl="1"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8" name="Google Shape;348;p40"/>
          <p:cNvSpPr>
            <a:spLocks noGrp="1"/>
          </p:cNvSpPr>
          <p:nvPr>
            <p:ph type="pic" idx="17"/>
          </p:nvPr>
        </p:nvSpPr>
        <p:spPr>
          <a:xfrm>
            <a:off x="861394" y="2965061"/>
            <a:ext cx="981395" cy="981395"/>
          </a:xfrm>
          <a:prstGeom prst="ellipse">
            <a:avLst/>
          </a:prstGeom>
          <a:noFill/>
          <a:ln>
            <a:noFill/>
          </a:ln>
        </p:spPr>
        <p:txBody>
          <a:bodyPr spcFirstLastPara="1" wrap="square" lIns="91425" tIns="45700" rIns="91425" bIns="45700" anchor="t" anchorCtr="0"/>
          <a:lstStyle>
            <a:lvl1pPr marR="0" lvl="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9" name="Google Shape;349;p40"/>
          <p:cNvSpPr txBox="1">
            <a:spLocks noGrp="1"/>
          </p:cNvSpPr>
          <p:nvPr>
            <p:ph type="body" idx="18"/>
          </p:nvPr>
        </p:nvSpPr>
        <p:spPr>
          <a:xfrm>
            <a:off x="622274" y="3959022"/>
            <a:ext cx="1453878" cy="207267"/>
          </a:xfrm>
          <a:prstGeom prst="rect">
            <a:avLst/>
          </a:prstGeom>
          <a:noFill/>
          <a:ln>
            <a:noFill/>
          </a:ln>
        </p:spPr>
        <p:txBody>
          <a:bodyPr spcFirstLastPara="1" wrap="square" lIns="91425" tIns="45700" rIns="91425" bIns="45700" anchor="b" anchorCtr="0"/>
          <a:lstStyle>
            <a:lvl1pPr marL="457200" marR="0" lvl="0" indent="-228600" algn="l" rtl="0">
              <a:spcBef>
                <a:spcPts val="180"/>
              </a:spcBef>
              <a:spcAft>
                <a:spcPts val="0"/>
              </a:spcAft>
              <a:buClr>
                <a:srgbClr val="0098D7"/>
              </a:buClr>
              <a:buSzPts val="900"/>
              <a:buFont typeface="Arial"/>
              <a:buNone/>
              <a:defRPr sz="900" b="1" i="0" u="none" strike="noStrike" cap="none">
                <a:solidFill>
                  <a:srgbClr val="0098D7"/>
                </a:solidFill>
                <a:latin typeface="Arial"/>
                <a:ea typeface="Arial"/>
                <a:cs typeface="Arial"/>
                <a:sym typeface="Arial"/>
              </a:defRPr>
            </a:lvl1pPr>
            <a:lvl2pPr marL="914400" marR="0" lvl="1"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50" name="Google Shape;350;p40"/>
          <p:cNvSpPr txBox="1">
            <a:spLocks noGrp="1"/>
          </p:cNvSpPr>
          <p:nvPr>
            <p:ph type="body" idx="19"/>
          </p:nvPr>
        </p:nvSpPr>
        <p:spPr>
          <a:xfrm>
            <a:off x="622273" y="4103377"/>
            <a:ext cx="1453879" cy="385390"/>
          </a:xfrm>
          <a:prstGeom prst="rect">
            <a:avLst/>
          </a:prstGeom>
          <a:noFill/>
          <a:ln>
            <a:noFill/>
          </a:ln>
        </p:spPr>
        <p:txBody>
          <a:bodyPr spcFirstLastPara="1" wrap="square" lIns="91425" tIns="45700" rIns="91425" bIns="45700" anchor="t" anchorCtr="0"/>
          <a:lstStyle>
            <a:lvl1pPr marL="457200" marR="0" lvl="0" indent="-228600" algn="l" rtl="0">
              <a:spcBef>
                <a:spcPts val="180"/>
              </a:spcBef>
              <a:spcAft>
                <a:spcPts val="0"/>
              </a:spcAft>
              <a:buClr>
                <a:srgbClr val="707275"/>
              </a:buClr>
              <a:buSzPts val="900"/>
              <a:buFont typeface="Arial"/>
              <a:buNone/>
              <a:defRPr sz="900" b="0" i="1" u="none" strike="noStrike" cap="none">
                <a:solidFill>
                  <a:srgbClr val="707275"/>
                </a:solidFill>
                <a:latin typeface="Trebuchet MS"/>
                <a:ea typeface="Trebuchet MS"/>
                <a:cs typeface="Trebuchet MS"/>
                <a:sym typeface="Trebuchet MS"/>
              </a:defRPr>
            </a:lvl1pPr>
            <a:lvl2pPr marL="914400" marR="0" lvl="1"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51" name="Google Shape;351;p40"/>
          <p:cNvSpPr>
            <a:spLocks noGrp="1"/>
          </p:cNvSpPr>
          <p:nvPr>
            <p:ph type="pic" idx="20"/>
          </p:nvPr>
        </p:nvSpPr>
        <p:spPr>
          <a:xfrm>
            <a:off x="2803517" y="2977627"/>
            <a:ext cx="981395" cy="981395"/>
          </a:xfrm>
          <a:prstGeom prst="ellipse">
            <a:avLst/>
          </a:prstGeom>
          <a:noFill/>
          <a:ln>
            <a:noFill/>
          </a:ln>
        </p:spPr>
        <p:txBody>
          <a:bodyPr spcFirstLastPara="1" wrap="square" lIns="91425" tIns="45700" rIns="91425" bIns="45700" anchor="t" anchorCtr="0"/>
          <a:lstStyle>
            <a:lvl1pPr marR="0" lvl="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52" name="Google Shape;352;p40"/>
          <p:cNvSpPr txBox="1">
            <a:spLocks noGrp="1"/>
          </p:cNvSpPr>
          <p:nvPr>
            <p:ph type="body" idx="21"/>
          </p:nvPr>
        </p:nvSpPr>
        <p:spPr>
          <a:xfrm>
            <a:off x="2564397" y="3971588"/>
            <a:ext cx="1453878" cy="207267"/>
          </a:xfrm>
          <a:prstGeom prst="rect">
            <a:avLst/>
          </a:prstGeom>
          <a:noFill/>
          <a:ln>
            <a:noFill/>
          </a:ln>
        </p:spPr>
        <p:txBody>
          <a:bodyPr spcFirstLastPara="1" wrap="square" lIns="91425" tIns="45700" rIns="91425" bIns="45700" anchor="b" anchorCtr="0"/>
          <a:lstStyle>
            <a:lvl1pPr marL="457200" marR="0" lvl="0" indent="-228600" algn="l" rtl="0">
              <a:spcBef>
                <a:spcPts val="180"/>
              </a:spcBef>
              <a:spcAft>
                <a:spcPts val="0"/>
              </a:spcAft>
              <a:buClr>
                <a:srgbClr val="0098D7"/>
              </a:buClr>
              <a:buSzPts val="900"/>
              <a:buFont typeface="Arial"/>
              <a:buNone/>
              <a:defRPr sz="900" b="1" i="0" u="none" strike="noStrike" cap="none">
                <a:solidFill>
                  <a:srgbClr val="0098D7"/>
                </a:solidFill>
                <a:latin typeface="Arial"/>
                <a:ea typeface="Arial"/>
                <a:cs typeface="Arial"/>
                <a:sym typeface="Arial"/>
              </a:defRPr>
            </a:lvl1pPr>
            <a:lvl2pPr marL="914400" marR="0" lvl="1"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53" name="Google Shape;353;p40"/>
          <p:cNvSpPr txBox="1">
            <a:spLocks noGrp="1"/>
          </p:cNvSpPr>
          <p:nvPr>
            <p:ph type="body" idx="22"/>
          </p:nvPr>
        </p:nvSpPr>
        <p:spPr>
          <a:xfrm>
            <a:off x="2564396" y="4115943"/>
            <a:ext cx="1453879" cy="385390"/>
          </a:xfrm>
          <a:prstGeom prst="rect">
            <a:avLst/>
          </a:prstGeom>
          <a:noFill/>
          <a:ln>
            <a:noFill/>
          </a:ln>
        </p:spPr>
        <p:txBody>
          <a:bodyPr spcFirstLastPara="1" wrap="square" lIns="91425" tIns="45700" rIns="91425" bIns="45700" anchor="t" anchorCtr="0"/>
          <a:lstStyle>
            <a:lvl1pPr marL="457200" marR="0" lvl="0" indent="-228600" algn="l" rtl="0">
              <a:spcBef>
                <a:spcPts val="180"/>
              </a:spcBef>
              <a:spcAft>
                <a:spcPts val="0"/>
              </a:spcAft>
              <a:buClr>
                <a:srgbClr val="707275"/>
              </a:buClr>
              <a:buSzPts val="900"/>
              <a:buFont typeface="Arial"/>
              <a:buNone/>
              <a:defRPr sz="900" b="0" i="1" u="none" strike="noStrike" cap="none">
                <a:solidFill>
                  <a:srgbClr val="707275"/>
                </a:solidFill>
                <a:latin typeface="Trebuchet MS"/>
                <a:ea typeface="Trebuchet MS"/>
                <a:cs typeface="Trebuchet MS"/>
                <a:sym typeface="Trebuchet MS"/>
              </a:defRPr>
            </a:lvl1pPr>
            <a:lvl2pPr marL="914400" marR="0" lvl="1"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54" name="Google Shape;354;p40"/>
          <p:cNvSpPr>
            <a:spLocks noGrp="1"/>
          </p:cNvSpPr>
          <p:nvPr>
            <p:ph type="pic" idx="23"/>
          </p:nvPr>
        </p:nvSpPr>
        <p:spPr>
          <a:xfrm>
            <a:off x="4754781" y="2970944"/>
            <a:ext cx="981395" cy="981395"/>
          </a:xfrm>
          <a:prstGeom prst="ellipse">
            <a:avLst/>
          </a:prstGeom>
          <a:noFill/>
          <a:ln>
            <a:noFill/>
          </a:ln>
        </p:spPr>
        <p:txBody>
          <a:bodyPr spcFirstLastPara="1" wrap="square" lIns="91425" tIns="45700" rIns="91425" bIns="45700" anchor="t" anchorCtr="0"/>
          <a:lstStyle>
            <a:lvl1pPr marR="0" lvl="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55" name="Google Shape;355;p40"/>
          <p:cNvSpPr txBox="1">
            <a:spLocks noGrp="1"/>
          </p:cNvSpPr>
          <p:nvPr>
            <p:ph type="body" idx="24"/>
          </p:nvPr>
        </p:nvSpPr>
        <p:spPr>
          <a:xfrm>
            <a:off x="4515661" y="3964905"/>
            <a:ext cx="1453878" cy="207267"/>
          </a:xfrm>
          <a:prstGeom prst="rect">
            <a:avLst/>
          </a:prstGeom>
          <a:noFill/>
          <a:ln>
            <a:noFill/>
          </a:ln>
        </p:spPr>
        <p:txBody>
          <a:bodyPr spcFirstLastPara="1" wrap="square" lIns="91425" tIns="45700" rIns="91425" bIns="45700" anchor="b" anchorCtr="0"/>
          <a:lstStyle>
            <a:lvl1pPr marL="457200" marR="0" lvl="0" indent="-228600" algn="l" rtl="0">
              <a:spcBef>
                <a:spcPts val="180"/>
              </a:spcBef>
              <a:spcAft>
                <a:spcPts val="0"/>
              </a:spcAft>
              <a:buClr>
                <a:srgbClr val="0098D7"/>
              </a:buClr>
              <a:buSzPts val="900"/>
              <a:buFont typeface="Arial"/>
              <a:buNone/>
              <a:defRPr sz="900" b="1" i="0" u="none" strike="noStrike" cap="none">
                <a:solidFill>
                  <a:srgbClr val="0098D7"/>
                </a:solidFill>
                <a:latin typeface="Arial"/>
                <a:ea typeface="Arial"/>
                <a:cs typeface="Arial"/>
                <a:sym typeface="Arial"/>
              </a:defRPr>
            </a:lvl1pPr>
            <a:lvl2pPr marL="914400" marR="0" lvl="1"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56" name="Google Shape;356;p40"/>
          <p:cNvSpPr txBox="1">
            <a:spLocks noGrp="1"/>
          </p:cNvSpPr>
          <p:nvPr>
            <p:ph type="body" idx="25"/>
          </p:nvPr>
        </p:nvSpPr>
        <p:spPr>
          <a:xfrm>
            <a:off x="4515660" y="4109260"/>
            <a:ext cx="1453879" cy="385390"/>
          </a:xfrm>
          <a:prstGeom prst="rect">
            <a:avLst/>
          </a:prstGeom>
          <a:noFill/>
          <a:ln>
            <a:noFill/>
          </a:ln>
        </p:spPr>
        <p:txBody>
          <a:bodyPr spcFirstLastPara="1" wrap="square" lIns="91425" tIns="45700" rIns="91425" bIns="45700" anchor="t" anchorCtr="0"/>
          <a:lstStyle>
            <a:lvl1pPr marL="457200" marR="0" lvl="0" indent="-228600" algn="l" rtl="0">
              <a:spcBef>
                <a:spcPts val="180"/>
              </a:spcBef>
              <a:spcAft>
                <a:spcPts val="0"/>
              </a:spcAft>
              <a:buClr>
                <a:srgbClr val="707275"/>
              </a:buClr>
              <a:buSzPts val="900"/>
              <a:buFont typeface="Arial"/>
              <a:buNone/>
              <a:defRPr sz="900" b="0" i="1" u="none" strike="noStrike" cap="none">
                <a:solidFill>
                  <a:srgbClr val="707275"/>
                </a:solidFill>
                <a:latin typeface="Trebuchet MS"/>
                <a:ea typeface="Trebuchet MS"/>
                <a:cs typeface="Trebuchet MS"/>
                <a:sym typeface="Trebuchet MS"/>
              </a:defRPr>
            </a:lvl1pPr>
            <a:lvl2pPr marL="914400" marR="0" lvl="1"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57" name="Google Shape;357;p40"/>
          <p:cNvSpPr>
            <a:spLocks noGrp="1"/>
          </p:cNvSpPr>
          <p:nvPr>
            <p:ph type="pic" idx="26"/>
          </p:nvPr>
        </p:nvSpPr>
        <p:spPr>
          <a:xfrm>
            <a:off x="6696904" y="2977627"/>
            <a:ext cx="981395" cy="981395"/>
          </a:xfrm>
          <a:prstGeom prst="ellipse">
            <a:avLst/>
          </a:prstGeom>
          <a:noFill/>
          <a:ln>
            <a:noFill/>
          </a:ln>
        </p:spPr>
        <p:txBody>
          <a:bodyPr spcFirstLastPara="1" wrap="square" lIns="91425" tIns="45700" rIns="91425" bIns="45700" anchor="t" anchorCtr="0"/>
          <a:lstStyle>
            <a:lvl1pPr marR="0" lvl="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58" name="Google Shape;358;p40"/>
          <p:cNvSpPr txBox="1">
            <a:spLocks noGrp="1"/>
          </p:cNvSpPr>
          <p:nvPr>
            <p:ph type="body" idx="27"/>
          </p:nvPr>
        </p:nvSpPr>
        <p:spPr>
          <a:xfrm>
            <a:off x="6457784" y="3971588"/>
            <a:ext cx="1453878" cy="207267"/>
          </a:xfrm>
          <a:prstGeom prst="rect">
            <a:avLst/>
          </a:prstGeom>
          <a:noFill/>
          <a:ln>
            <a:noFill/>
          </a:ln>
        </p:spPr>
        <p:txBody>
          <a:bodyPr spcFirstLastPara="1" wrap="square" lIns="91425" tIns="45700" rIns="91425" bIns="45700" anchor="b" anchorCtr="0"/>
          <a:lstStyle>
            <a:lvl1pPr marL="457200" marR="0" lvl="0" indent="-228600" algn="l" rtl="0">
              <a:spcBef>
                <a:spcPts val="180"/>
              </a:spcBef>
              <a:spcAft>
                <a:spcPts val="0"/>
              </a:spcAft>
              <a:buClr>
                <a:srgbClr val="0098D7"/>
              </a:buClr>
              <a:buSzPts val="900"/>
              <a:buFont typeface="Arial"/>
              <a:buNone/>
              <a:defRPr sz="900" b="1" i="0" u="none" strike="noStrike" cap="none">
                <a:solidFill>
                  <a:srgbClr val="0098D7"/>
                </a:solidFill>
                <a:latin typeface="Arial"/>
                <a:ea typeface="Arial"/>
                <a:cs typeface="Arial"/>
                <a:sym typeface="Arial"/>
              </a:defRPr>
            </a:lvl1pPr>
            <a:lvl2pPr marL="914400" marR="0" lvl="1"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59" name="Google Shape;359;p40"/>
          <p:cNvSpPr txBox="1">
            <a:spLocks noGrp="1"/>
          </p:cNvSpPr>
          <p:nvPr>
            <p:ph type="body" idx="28"/>
          </p:nvPr>
        </p:nvSpPr>
        <p:spPr>
          <a:xfrm>
            <a:off x="6457783" y="4115943"/>
            <a:ext cx="1453879" cy="385390"/>
          </a:xfrm>
          <a:prstGeom prst="rect">
            <a:avLst/>
          </a:prstGeom>
          <a:noFill/>
          <a:ln>
            <a:noFill/>
          </a:ln>
        </p:spPr>
        <p:txBody>
          <a:bodyPr spcFirstLastPara="1" wrap="square" lIns="91425" tIns="45700" rIns="91425" bIns="45700" anchor="t" anchorCtr="0"/>
          <a:lstStyle>
            <a:lvl1pPr marL="457200" marR="0" lvl="0" indent="-228600" algn="l" rtl="0">
              <a:spcBef>
                <a:spcPts val="180"/>
              </a:spcBef>
              <a:spcAft>
                <a:spcPts val="0"/>
              </a:spcAft>
              <a:buClr>
                <a:srgbClr val="707275"/>
              </a:buClr>
              <a:buSzPts val="900"/>
              <a:buFont typeface="Arial"/>
              <a:buNone/>
              <a:defRPr sz="900" b="0" i="1" u="none" strike="noStrike" cap="none">
                <a:solidFill>
                  <a:srgbClr val="707275"/>
                </a:solidFill>
                <a:latin typeface="Trebuchet MS"/>
                <a:ea typeface="Trebuchet MS"/>
                <a:cs typeface="Trebuchet MS"/>
                <a:sym typeface="Trebuchet MS"/>
              </a:defRPr>
            </a:lvl1pPr>
            <a:lvl2pPr marL="914400" marR="0" lvl="1"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Image Left Text Right">
  <p:cSld name="Custom Image Left Text Right">
    <p:bg>
      <p:bgPr>
        <a:solidFill>
          <a:schemeClr val="accent5"/>
        </a:solidFill>
        <a:effectLst/>
      </p:bgPr>
    </p:bg>
    <p:spTree>
      <p:nvGrpSpPr>
        <p:cNvPr id="1" name="Shape 34"/>
        <p:cNvGrpSpPr/>
        <p:nvPr/>
      </p:nvGrpSpPr>
      <p:grpSpPr>
        <a:xfrm>
          <a:off x="0" y="0"/>
          <a:ext cx="0" cy="0"/>
          <a:chOff x="0" y="0"/>
          <a:chExt cx="0" cy="0"/>
        </a:xfrm>
      </p:grpSpPr>
      <p:sp>
        <p:nvSpPr>
          <p:cNvPr id="35" name="Google Shape;35;p5"/>
          <p:cNvSpPr>
            <a:spLocks noGrp="1"/>
          </p:cNvSpPr>
          <p:nvPr>
            <p:ph type="pic" idx="2"/>
          </p:nvPr>
        </p:nvSpPr>
        <p:spPr>
          <a:xfrm>
            <a:off x="0" y="0"/>
            <a:ext cx="4584700" cy="5148263"/>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 name="Google Shape;36;p5"/>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7" name="Google Shape;37;p5"/>
          <p:cNvPicPr preferRelativeResize="0"/>
          <p:nvPr/>
        </p:nvPicPr>
        <p:blipFill rotWithShape="1">
          <a:blip r:embed="rId2">
            <a:alphaModFix/>
          </a:blip>
          <a:srcRect/>
          <a:stretch/>
        </p:blipFill>
        <p:spPr>
          <a:xfrm>
            <a:off x="168684" y="4517310"/>
            <a:ext cx="370961" cy="449162"/>
          </a:xfrm>
          <a:prstGeom prst="rect">
            <a:avLst/>
          </a:prstGeom>
          <a:noFill/>
          <a:ln>
            <a:noFill/>
          </a:ln>
        </p:spPr>
      </p:pic>
      <p:sp>
        <p:nvSpPr>
          <p:cNvPr id="38" name="Google Shape;38;p5"/>
          <p:cNvSpPr txBox="1">
            <a:spLocks noGrp="1"/>
          </p:cNvSpPr>
          <p:nvPr>
            <p:ph type="body" idx="1"/>
          </p:nvPr>
        </p:nvSpPr>
        <p:spPr>
          <a:xfrm>
            <a:off x="5014453" y="874970"/>
            <a:ext cx="3672348" cy="398876"/>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5"/>
          <p:cNvSpPr txBox="1">
            <a:spLocks noGrp="1"/>
          </p:cNvSpPr>
          <p:nvPr>
            <p:ph type="body" idx="3"/>
          </p:nvPr>
        </p:nvSpPr>
        <p:spPr>
          <a:xfrm>
            <a:off x="5014453" y="1403151"/>
            <a:ext cx="3672348" cy="28931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Trebuchet MS"/>
                <a:ea typeface="Trebuchet MS"/>
                <a:cs typeface="Trebuchet MS"/>
                <a:sym typeface="Trebuchet MS"/>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Layout with Statistics ">
  <p:cSld name="1_Layout with Statistics ">
    <p:spTree>
      <p:nvGrpSpPr>
        <p:cNvPr id="1" name="Shape 360"/>
        <p:cNvGrpSpPr/>
        <p:nvPr/>
      </p:nvGrpSpPr>
      <p:grpSpPr>
        <a:xfrm>
          <a:off x="0" y="0"/>
          <a:ext cx="0" cy="0"/>
          <a:chOff x="0" y="0"/>
          <a:chExt cx="0" cy="0"/>
        </a:xfrm>
      </p:grpSpPr>
      <p:sp>
        <p:nvSpPr>
          <p:cNvPr id="361" name="Google Shape;361;p41"/>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62" name="Google Shape;362;p41"/>
          <p:cNvSpPr txBox="1">
            <a:spLocks noGrp="1"/>
          </p:cNvSpPr>
          <p:nvPr>
            <p:ph type="body" idx="1"/>
          </p:nvPr>
        </p:nvSpPr>
        <p:spPr>
          <a:xfrm>
            <a:off x="1073150" y="1604567"/>
            <a:ext cx="6638290" cy="975409"/>
          </a:xfrm>
          <a:prstGeom prst="rect">
            <a:avLst/>
          </a:prstGeom>
          <a:noFill/>
          <a:ln>
            <a:noFill/>
          </a:ln>
        </p:spPr>
        <p:txBody>
          <a:bodyPr spcFirstLastPara="1" wrap="square" lIns="91425" tIns="45700" rIns="91425" bIns="45700" anchor="t" anchorCtr="0"/>
          <a:lstStyle>
            <a:lvl1pPr marL="457200" marR="0" lvl="0" indent="-228600" algn="ctr" rtl="0">
              <a:spcBef>
                <a:spcPts val="280"/>
              </a:spcBef>
              <a:spcAft>
                <a:spcPts val="0"/>
              </a:spcAft>
              <a:buClr>
                <a:srgbClr val="001D38"/>
              </a:buClr>
              <a:buSzPts val="1400"/>
              <a:buFont typeface="Arial"/>
              <a:buNone/>
              <a:defRPr sz="1400" b="0" i="0" u="none" strike="noStrike" cap="none">
                <a:solidFill>
                  <a:srgbClr val="001D38"/>
                </a:solidFill>
                <a:latin typeface="Trebuchet MS"/>
                <a:ea typeface="Trebuchet MS"/>
                <a:cs typeface="Trebuchet MS"/>
                <a:sym typeface="Trebuchet MS"/>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3" name="Google Shape;363;p41"/>
          <p:cNvSpPr txBox="1">
            <a:spLocks noGrp="1"/>
          </p:cNvSpPr>
          <p:nvPr>
            <p:ph type="body" idx="2"/>
          </p:nvPr>
        </p:nvSpPr>
        <p:spPr>
          <a:xfrm>
            <a:off x="1073150" y="1204458"/>
            <a:ext cx="6638290" cy="400110"/>
          </a:xfrm>
          <a:prstGeom prst="rect">
            <a:avLst/>
          </a:prstGeom>
          <a:noFill/>
          <a:ln>
            <a:noFill/>
          </a:ln>
        </p:spPr>
        <p:txBody>
          <a:bodyPr spcFirstLastPara="1" wrap="square" lIns="91425" tIns="45700" rIns="91425" bIns="45700" anchor="b" anchorCtr="0"/>
          <a:lstStyle>
            <a:lvl1pPr marL="457200" marR="0" lvl="0" indent="-228600" algn="ctr" rtl="0">
              <a:spcBef>
                <a:spcPts val="400"/>
              </a:spcBef>
              <a:spcAft>
                <a:spcPts val="0"/>
              </a:spcAft>
              <a:buClr>
                <a:schemeClr val="accent4"/>
              </a:buClr>
              <a:buSzPts val="2000"/>
              <a:buFont typeface="Arial"/>
              <a:buNone/>
              <a:defRPr sz="2000" b="1" i="0" u="none" strike="noStrike" cap="none">
                <a:solidFill>
                  <a:schemeClr val="accent4"/>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4" name="Google Shape;364;p41"/>
          <p:cNvSpPr txBox="1">
            <a:spLocks noGrp="1"/>
          </p:cNvSpPr>
          <p:nvPr>
            <p:ph type="body" idx="3"/>
          </p:nvPr>
        </p:nvSpPr>
        <p:spPr>
          <a:xfrm>
            <a:off x="1249606" y="2731699"/>
            <a:ext cx="1744662" cy="660400"/>
          </a:xfrm>
          <a:prstGeom prst="rect">
            <a:avLst/>
          </a:prstGeom>
          <a:noFill/>
          <a:ln>
            <a:noFill/>
          </a:ln>
        </p:spPr>
        <p:txBody>
          <a:bodyPr spcFirstLastPara="1" wrap="square" lIns="91425" tIns="45700" rIns="91425" bIns="45700" anchor="t" anchorCtr="0"/>
          <a:lstStyle>
            <a:lvl1pPr marL="457200" marR="0" lvl="0" indent="-228600" algn="ctr" rtl="0">
              <a:spcBef>
                <a:spcPts val="960"/>
              </a:spcBef>
              <a:spcAft>
                <a:spcPts val="0"/>
              </a:spcAft>
              <a:buClr>
                <a:schemeClr val="accent3"/>
              </a:buClr>
              <a:buSzPts val="4800"/>
              <a:buFont typeface="Arial"/>
              <a:buNone/>
              <a:defRPr sz="4800" b="1" i="0" u="none" strike="noStrike" cap="none">
                <a:solidFill>
                  <a:schemeClr val="accent3"/>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5" name="Google Shape;365;p41"/>
          <p:cNvSpPr txBox="1">
            <a:spLocks noGrp="1"/>
          </p:cNvSpPr>
          <p:nvPr>
            <p:ph type="body" idx="4"/>
          </p:nvPr>
        </p:nvSpPr>
        <p:spPr>
          <a:xfrm>
            <a:off x="3634264" y="2731699"/>
            <a:ext cx="1744662" cy="660400"/>
          </a:xfrm>
          <a:prstGeom prst="rect">
            <a:avLst/>
          </a:prstGeom>
          <a:noFill/>
          <a:ln>
            <a:noFill/>
          </a:ln>
        </p:spPr>
        <p:txBody>
          <a:bodyPr spcFirstLastPara="1" wrap="square" lIns="91425" tIns="45700" rIns="91425" bIns="45700" anchor="t" anchorCtr="0"/>
          <a:lstStyle>
            <a:lvl1pPr marL="457200" marR="0" lvl="0" indent="-228600" algn="ctr" rtl="0">
              <a:spcBef>
                <a:spcPts val="960"/>
              </a:spcBef>
              <a:spcAft>
                <a:spcPts val="0"/>
              </a:spcAft>
              <a:buClr>
                <a:schemeClr val="accent3"/>
              </a:buClr>
              <a:buSzPts val="4800"/>
              <a:buFont typeface="Arial"/>
              <a:buNone/>
              <a:defRPr sz="4800" b="1" i="0" u="none" strike="noStrike" cap="none">
                <a:solidFill>
                  <a:schemeClr val="accent3"/>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6" name="Google Shape;366;p41"/>
          <p:cNvSpPr txBox="1">
            <a:spLocks noGrp="1"/>
          </p:cNvSpPr>
          <p:nvPr>
            <p:ph type="body" idx="5"/>
          </p:nvPr>
        </p:nvSpPr>
        <p:spPr>
          <a:xfrm>
            <a:off x="6018922" y="2731699"/>
            <a:ext cx="1744662" cy="660400"/>
          </a:xfrm>
          <a:prstGeom prst="rect">
            <a:avLst/>
          </a:prstGeom>
          <a:noFill/>
          <a:ln>
            <a:noFill/>
          </a:ln>
        </p:spPr>
        <p:txBody>
          <a:bodyPr spcFirstLastPara="1" wrap="square" lIns="91425" tIns="45700" rIns="91425" bIns="45700" anchor="t" anchorCtr="0"/>
          <a:lstStyle>
            <a:lvl1pPr marL="457200" marR="0" lvl="0" indent="-228600" algn="ctr" rtl="0">
              <a:spcBef>
                <a:spcPts val="960"/>
              </a:spcBef>
              <a:spcAft>
                <a:spcPts val="0"/>
              </a:spcAft>
              <a:buClr>
                <a:schemeClr val="accent3"/>
              </a:buClr>
              <a:buSzPts val="4800"/>
              <a:buFont typeface="Arial"/>
              <a:buNone/>
              <a:defRPr sz="4800" b="1" i="0" u="none" strike="noStrike" cap="none">
                <a:solidFill>
                  <a:schemeClr val="accent3"/>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7" name="Google Shape;367;p41"/>
          <p:cNvSpPr txBox="1">
            <a:spLocks noGrp="1"/>
          </p:cNvSpPr>
          <p:nvPr>
            <p:ph type="body" idx="6"/>
          </p:nvPr>
        </p:nvSpPr>
        <p:spPr>
          <a:xfrm>
            <a:off x="1249606" y="3392099"/>
            <a:ext cx="1744662" cy="738664"/>
          </a:xfrm>
          <a:prstGeom prst="rect">
            <a:avLst/>
          </a:prstGeom>
          <a:noFill/>
          <a:ln>
            <a:noFill/>
          </a:ln>
        </p:spPr>
        <p:txBody>
          <a:bodyPr spcFirstLastPara="1" wrap="square" lIns="91425" tIns="45700" rIns="91425" bIns="45700" anchor="t" anchorCtr="0"/>
          <a:lstStyle>
            <a:lvl1pPr marL="457200" marR="0" lvl="0" indent="-228600" algn="ctr" rtl="0">
              <a:spcBef>
                <a:spcPts val="280"/>
              </a:spcBef>
              <a:spcAft>
                <a:spcPts val="0"/>
              </a:spcAft>
              <a:buClr>
                <a:srgbClr val="001D38"/>
              </a:buClr>
              <a:buSzPts val="1400"/>
              <a:buFont typeface="Arial"/>
              <a:buNone/>
              <a:defRPr sz="1400" b="0" i="0" u="none" strike="noStrike" cap="none">
                <a:solidFill>
                  <a:srgbClr val="001D38"/>
                </a:solidFill>
                <a:latin typeface="Trebuchet MS"/>
                <a:ea typeface="Trebuchet MS"/>
                <a:cs typeface="Trebuchet MS"/>
                <a:sym typeface="Trebuchet MS"/>
              </a:defRPr>
            </a:lvl1pPr>
            <a:lvl2pPr marL="914400" marR="0" lvl="1"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8" name="Google Shape;368;p41"/>
          <p:cNvSpPr txBox="1">
            <a:spLocks noGrp="1"/>
          </p:cNvSpPr>
          <p:nvPr>
            <p:ph type="body" idx="7"/>
          </p:nvPr>
        </p:nvSpPr>
        <p:spPr>
          <a:xfrm>
            <a:off x="6018922" y="3392099"/>
            <a:ext cx="1744662" cy="738664"/>
          </a:xfrm>
          <a:prstGeom prst="rect">
            <a:avLst/>
          </a:prstGeom>
          <a:noFill/>
          <a:ln>
            <a:noFill/>
          </a:ln>
        </p:spPr>
        <p:txBody>
          <a:bodyPr spcFirstLastPara="1" wrap="square" lIns="91425" tIns="45700" rIns="91425" bIns="45700" anchor="t" anchorCtr="0"/>
          <a:lstStyle>
            <a:lvl1pPr marL="457200" marR="0" lvl="0" indent="-228600" algn="ctr" rtl="0">
              <a:spcBef>
                <a:spcPts val="280"/>
              </a:spcBef>
              <a:spcAft>
                <a:spcPts val="0"/>
              </a:spcAft>
              <a:buClr>
                <a:srgbClr val="001D38"/>
              </a:buClr>
              <a:buSzPts val="1400"/>
              <a:buFont typeface="Arial"/>
              <a:buNone/>
              <a:defRPr sz="1400" b="0" i="0" u="none" strike="noStrike" cap="none">
                <a:solidFill>
                  <a:srgbClr val="001D38"/>
                </a:solidFill>
                <a:latin typeface="Trebuchet MS"/>
                <a:ea typeface="Trebuchet MS"/>
                <a:cs typeface="Trebuchet MS"/>
                <a:sym typeface="Trebuchet MS"/>
              </a:defRPr>
            </a:lvl1pPr>
            <a:lvl2pPr marL="914400" marR="0" lvl="1"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9" name="Google Shape;369;p41"/>
          <p:cNvSpPr txBox="1">
            <a:spLocks noGrp="1"/>
          </p:cNvSpPr>
          <p:nvPr>
            <p:ph type="body" idx="8"/>
          </p:nvPr>
        </p:nvSpPr>
        <p:spPr>
          <a:xfrm>
            <a:off x="3634264" y="3392099"/>
            <a:ext cx="1744662" cy="738664"/>
          </a:xfrm>
          <a:prstGeom prst="rect">
            <a:avLst/>
          </a:prstGeom>
          <a:noFill/>
          <a:ln>
            <a:noFill/>
          </a:ln>
        </p:spPr>
        <p:txBody>
          <a:bodyPr spcFirstLastPara="1" wrap="square" lIns="91425" tIns="45700" rIns="91425" bIns="45700" anchor="t" anchorCtr="0"/>
          <a:lstStyle>
            <a:lvl1pPr marL="457200" marR="0" lvl="0" indent="-228600" algn="ctr" rtl="0">
              <a:spcBef>
                <a:spcPts val="280"/>
              </a:spcBef>
              <a:spcAft>
                <a:spcPts val="0"/>
              </a:spcAft>
              <a:buClr>
                <a:srgbClr val="001D38"/>
              </a:buClr>
              <a:buSzPts val="1400"/>
              <a:buFont typeface="Arial"/>
              <a:buNone/>
              <a:defRPr sz="1400" b="0" i="0" u="none" strike="noStrike" cap="none">
                <a:solidFill>
                  <a:srgbClr val="001D38"/>
                </a:solidFill>
                <a:latin typeface="Trebuchet MS"/>
                <a:ea typeface="Trebuchet MS"/>
                <a:cs typeface="Trebuchet MS"/>
                <a:sym typeface="Trebuchet MS"/>
              </a:defRPr>
            </a:lvl1pPr>
            <a:lvl2pPr marL="914400" marR="0" lvl="1"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able Layout">
  <p:cSld name="Table Layout">
    <p:spTree>
      <p:nvGrpSpPr>
        <p:cNvPr id="1" name="Shape 370"/>
        <p:cNvGrpSpPr/>
        <p:nvPr/>
      </p:nvGrpSpPr>
      <p:grpSpPr>
        <a:xfrm>
          <a:off x="0" y="0"/>
          <a:ext cx="0" cy="0"/>
          <a:chOff x="0" y="0"/>
          <a:chExt cx="0" cy="0"/>
        </a:xfrm>
      </p:grpSpPr>
      <p:sp>
        <p:nvSpPr>
          <p:cNvPr id="371" name="Google Shape;371;p42"/>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72" name="Google Shape;372;p42"/>
          <p:cNvSpPr txBox="1">
            <a:spLocks noGrp="1"/>
          </p:cNvSpPr>
          <p:nvPr>
            <p:ph type="body" idx="1"/>
          </p:nvPr>
        </p:nvSpPr>
        <p:spPr>
          <a:xfrm>
            <a:off x="801842" y="943207"/>
            <a:ext cx="7464425" cy="400110"/>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accent4"/>
              </a:buClr>
              <a:buSzPts val="2000"/>
              <a:buFont typeface="Arial"/>
              <a:buNone/>
              <a:defRPr sz="2000" b="1" i="0" u="none" strike="noStrike" cap="none">
                <a:solidFill>
                  <a:schemeClr val="accent4"/>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73" name="Google Shape;373;p42"/>
          <p:cNvSpPr>
            <a:spLocks noGrp="1"/>
          </p:cNvSpPr>
          <p:nvPr>
            <p:ph type="tbl" idx="2"/>
          </p:nvPr>
        </p:nvSpPr>
        <p:spPr>
          <a:xfrm>
            <a:off x="801843" y="1343317"/>
            <a:ext cx="7464425" cy="234195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hart Layout">
  <p:cSld name="Chart Layout">
    <p:spTree>
      <p:nvGrpSpPr>
        <p:cNvPr id="1" name="Shape 374"/>
        <p:cNvGrpSpPr/>
        <p:nvPr/>
      </p:nvGrpSpPr>
      <p:grpSpPr>
        <a:xfrm>
          <a:off x="0" y="0"/>
          <a:ext cx="0" cy="0"/>
          <a:chOff x="0" y="0"/>
          <a:chExt cx="0" cy="0"/>
        </a:xfrm>
      </p:grpSpPr>
      <p:sp>
        <p:nvSpPr>
          <p:cNvPr id="375" name="Google Shape;375;p43"/>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76" name="Google Shape;376;p43"/>
          <p:cNvSpPr txBox="1">
            <a:spLocks noGrp="1"/>
          </p:cNvSpPr>
          <p:nvPr>
            <p:ph type="body" idx="1"/>
          </p:nvPr>
        </p:nvSpPr>
        <p:spPr>
          <a:xfrm>
            <a:off x="771607" y="2219720"/>
            <a:ext cx="1465966" cy="771098"/>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accent4"/>
              </a:buClr>
              <a:buSzPts val="2000"/>
              <a:buFont typeface="Arial"/>
              <a:buNone/>
              <a:defRPr sz="2000" b="1" i="0" u="none" strike="noStrike" cap="none">
                <a:solidFill>
                  <a:schemeClr val="accent4"/>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77" name="Google Shape;377;p43"/>
          <p:cNvSpPr>
            <a:spLocks noGrp="1"/>
          </p:cNvSpPr>
          <p:nvPr>
            <p:ph type="chart" idx="2"/>
          </p:nvPr>
        </p:nvSpPr>
        <p:spPr>
          <a:xfrm>
            <a:off x="2312988" y="1282924"/>
            <a:ext cx="6357937" cy="2905125"/>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ivider Slide A">
  <p:cSld name="Divider Slide A">
    <p:spTree>
      <p:nvGrpSpPr>
        <p:cNvPr id="1" name="Shape 378"/>
        <p:cNvGrpSpPr/>
        <p:nvPr/>
      </p:nvGrpSpPr>
      <p:grpSpPr>
        <a:xfrm>
          <a:off x="0" y="0"/>
          <a:ext cx="0" cy="0"/>
          <a:chOff x="0" y="0"/>
          <a:chExt cx="0" cy="0"/>
        </a:xfrm>
      </p:grpSpPr>
      <p:sp>
        <p:nvSpPr>
          <p:cNvPr id="379" name="Google Shape;379;p44"/>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80" name="Google Shape;380;p44"/>
          <p:cNvPicPr preferRelativeResize="0"/>
          <p:nvPr/>
        </p:nvPicPr>
        <p:blipFill rotWithShape="1">
          <a:blip r:embed="rId2">
            <a:alphaModFix/>
          </a:blip>
          <a:srcRect/>
          <a:stretch/>
        </p:blipFill>
        <p:spPr>
          <a:xfrm>
            <a:off x="1" y="-1"/>
            <a:ext cx="9144000" cy="5143500"/>
          </a:xfrm>
          <a:prstGeom prst="rect">
            <a:avLst/>
          </a:prstGeom>
          <a:noFill/>
          <a:ln>
            <a:noFill/>
          </a:ln>
        </p:spPr>
      </p:pic>
      <p:sp>
        <p:nvSpPr>
          <p:cNvPr id="381" name="Google Shape;381;p44"/>
          <p:cNvSpPr txBox="1">
            <a:spLocks noGrp="1"/>
          </p:cNvSpPr>
          <p:nvPr>
            <p:ph type="body" idx="1"/>
          </p:nvPr>
        </p:nvSpPr>
        <p:spPr>
          <a:xfrm>
            <a:off x="1146919" y="2007102"/>
            <a:ext cx="6855044" cy="1174337"/>
          </a:xfrm>
          <a:prstGeom prst="rect">
            <a:avLst/>
          </a:prstGeom>
          <a:noFill/>
          <a:ln>
            <a:noFill/>
          </a:ln>
        </p:spPr>
        <p:txBody>
          <a:bodyPr spcFirstLastPara="1" wrap="square" lIns="91425" tIns="45700" rIns="91425" bIns="45700" anchor="ctr" anchorCtr="0"/>
          <a:lstStyle>
            <a:lvl1pPr marL="457200" marR="0" lvl="0" indent="-228600" algn="ctr" rtl="0">
              <a:spcBef>
                <a:spcPts val="960"/>
              </a:spcBef>
              <a:spcAft>
                <a:spcPts val="0"/>
              </a:spcAft>
              <a:buClr>
                <a:schemeClr val="accent1"/>
              </a:buClr>
              <a:buSzPts val="4800"/>
              <a:buFont typeface="Arial"/>
              <a:buNone/>
              <a:defRPr sz="4800" b="1" i="0" u="none" strike="noStrike" cap="none">
                <a:solidFill>
                  <a:schemeClr val="accent1"/>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lor Divider A">
  <p:cSld name="Color Divider A">
    <p:bg>
      <p:bgPr>
        <a:solidFill>
          <a:srgbClr val="A05EB5"/>
        </a:solidFill>
        <a:effectLst/>
      </p:bgPr>
    </p:bg>
    <p:spTree>
      <p:nvGrpSpPr>
        <p:cNvPr id="1" name="Shape 382"/>
        <p:cNvGrpSpPr/>
        <p:nvPr/>
      </p:nvGrpSpPr>
      <p:grpSpPr>
        <a:xfrm>
          <a:off x="0" y="0"/>
          <a:ext cx="0" cy="0"/>
          <a:chOff x="0" y="0"/>
          <a:chExt cx="0" cy="0"/>
        </a:xfrm>
      </p:grpSpPr>
      <p:sp>
        <p:nvSpPr>
          <p:cNvPr id="383" name="Google Shape;383;p45"/>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84" name="Google Shape;384;p45"/>
          <p:cNvSpPr/>
          <p:nvPr/>
        </p:nvSpPr>
        <p:spPr>
          <a:xfrm>
            <a:off x="0" y="0"/>
            <a:ext cx="5145206" cy="5145206"/>
          </a:xfrm>
          <a:prstGeom prst="rtTriangle">
            <a:avLst/>
          </a:prstGeom>
          <a:solidFill>
            <a:srgbClr val="582C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85" name="Google Shape;385;p45"/>
          <p:cNvPicPr preferRelativeResize="0"/>
          <p:nvPr/>
        </p:nvPicPr>
        <p:blipFill rotWithShape="1">
          <a:blip r:embed="rId2">
            <a:alphaModFix/>
          </a:blip>
          <a:srcRect/>
          <a:stretch/>
        </p:blipFill>
        <p:spPr>
          <a:xfrm>
            <a:off x="168684" y="4517310"/>
            <a:ext cx="370961" cy="449162"/>
          </a:xfrm>
          <a:prstGeom prst="rect">
            <a:avLst/>
          </a:prstGeom>
          <a:noFill/>
          <a:ln>
            <a:noFill/>
          </a:ln>
        </p:spPr>
      </p:pic>
      <p:sp>
        <p:nvSpPr>
          <p:cNvPr id="386" name="Google Shape;386;p45"/>
          <p:cNvSpPr txBox="1">
            <a:spLocks noGrp="1"/>
          </p:cNvSpPr>
          <p:nvPr>
            <p:ph type="body" idx="1"/>
          </p:nvPr>
        </p:nvSpPr>
        <p:spPr>
          <a:xfrm>
            <a:off x="1146919" y="2007102"/>
            <a:ext cx="6855044" cy="1174337"/>
          </a:xfrm>
          <a:prstGeom prst="rect">
            <a:avLst/>
          </a:prstGeom>
          <a:noFill/>
          <a:ln>
            <a:noFill/>
          </a:ln>
        </p:spPr>
        <p:txBody>
          <a:bodyPr spcFirstLastPara="1" wrap="square" lIns="91425" tIns="45700" rIns="91425" bIns="45700" anchor="ctr" anchorCtr="0"/>
          <a:lstStyle>
            <a:lvl1pPr marL="457200" marR="0" lvl="0" indent="-228600" algn="ctr" rtl="0">
              <a:spcBef>
                <a:spcPts val="72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lor Divider B">
  <p:cSld name="Color Divider B">
    <p:bg>
      <p:bgPr>
        <a:solidFill>
          <a:schemeClr val="accent2"/>
        </a:solidFill>
        <a:effectLst/>
      </p:bgPr>
    </p:bg>
    <p:spTree>
      <p:nvGrpSpPr>
        <p:cNvPr id="1" name="Shape 387"/>
        <p:cNvGrpSpPr/>
        <p:nvPr/>
      </p:nvGrpSpPr>
      <p:grpSpPr>
        <a:xfrm>
          <a:off x="0" y="0"/>
          <a:ext cx="0" cy="0"/>
          <a:chOff x="0" y="0"/>
          <a:chExt cx="0" cy="0"/>
        </a:xfrm>
      </p:grpSpPr>
      <p:sp>
        <p:nvSpPr>
          <p:cNvPr id="388" name="Google Shape;388;p46"/>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89" name="Google Shape;389;p46"/>
          <p:cNvSpPr/>
          <p:nvPr/>
        </p:nvSpPr>
        <p:spPr>
          <a:xfrm>
            <a:off x="2501931" y="470832"/>
            <a:ext cx="4143737" cy="4143737"/>
          </a:xfrm>
          <a:prstGeom prst="rect">
            <a:avLst/>
          </a:prstGeom>
          <a:solidFill>
            <a:srgbClr val="F6B700">
              <a:alpha val="3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0" name="Google Shape;390;p46"/>
          <p:cNvSpPr txBox="1">
            <a:spLocks noGrp="1"/>
          </p:cNvSpPr>
          <p:nvPr>
            <p:ph type="body" idx="1"/>
          </p:nvPr>
        </p:nvSpPr>
        <p:spPr>
          <a:xfrm>
            <a:off x="1146919" y="2007102"/>
            <a:ext cx="6855044" cy="1174337"/>
          </a:xfrm>
          <a:prstGeom prst="rect">
            <a:avLst/>
          </a:prstGeom>
          <a:noFill/>
          <a:ln>
            <a:noFill/>
          </a:ln>
        </p:spPr>
        <p:txBody>
          <a:bodyPr spcFirstLastPara="1" wrap="square" lIns="91425" tIns="45700" rIns="91425" bIns="45700" anchor="ctr" anchorCtr="0"/>
          <a:lstStyle>
            <a:lvl1pPr marL="457200" marR="0" lvl="0" indent="-228600" algn="ctr" rtl="0">
              <a:spcBef>
                <a:spcPts val="72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391" name="Google Shape;391;p46"/>
          <p:cNvPicPr preferRelativeResize="0"/>
          <p:nvPr/>
        </p:nvPicPr>
        <p:blipFill rotWithShape="1">
          <a:blip r:embed="rId2">
            <a:alphaModFix/>
          </a:blip>
          <a:srcRect/>
          <a:stretch/>
        </p:blipFill>
        <p:spPr>
          <a:xfrm>
            <a:off x="168684" y="4517310"/>
            <a:ext cx="370961" cy="449162"/>
          </a:xfrm>
          <a:prstGeom prst="rect">
            <a:avLst/>
          </a:prstGeom>
          <a:noFill/>
          <a:ln>
            <a:noFill/>
          </a:ln>
        </p:spPr>
      </p:pic>
    </p:spTree>
  </p:cSld>
  <p:clrMapOvr>
    <a:masterClrMapping/>
  </p:clrMapOvr>
  <p:transition spd="slow">
    <p:push/>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lor Divider C">
  <p:cSld name="Color Divider C">
    <p:bg>
      <p:bgPr>
        <a:solidFill>
          <a:schemeClr val="accent4"/>
        </a:solidFill>
        <a:effectLst/>
      </p:bgPr>
    </p:bg>
    <p:spTree>
      <p:nvGrpSpPr>
        <p:cNvPr id="1" name="Shape 392"/>
        <p:cNvGrpSpPr/>
        <p:nvPr/>
      </p:nvGrpSpPr>
      <p:grpSpPr>
        <a:xfrm>
          <a:off x="0" y="0"/>
          <a:ext cx="0" cy="0"/>
          <a:chOff x="0" y="0"/>
          <a:chExt cx="0" cy="0"/>
        </a:xfrm>
      </p:grpSpPr>
      <p:sp>
        <p:nvSpPr>
          <p:cNvPr id="393" name="Google Shape;393;p47"/>
          <p:cNvSpPr/>
          <p:nvPr/>
        </p:nvSpPr>
        <p:spPr>
          <a:xfrm>
            <a:off x="-2236161" y="-3228400"/>
            <a:ext cx="7745710" cy="7745710"/>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4" name="Google Shape;394;p47"/>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95" name="Google Shape;395;p47"/>
          <p:cNvPicPr preferRelativeResize="0"/>
          <p:nvPr/>
        </p:nvPicPr>
        <p:blipFill rotWithShape="1">
          <a:blip r:embed="rId2">
            <a:alphaModFix/>
          </a:blip>
          <a:srcRect/>
          <a:stretch/>
        </p:blipFill>
        <p:spPr>
          <a:xfrm>
            <a:off x="168684" y="4517310"/>
            <a:ext cx="370961" cy="449162"/>
          </a:xfrm>
          <a:prstGeom prst="rect">
            <a:avLst/>
          </a:prstGeom>
          <a:noFill/>
          <a:ln>
            <a:noFill/>
          </a:ln>
        </p:spPr>
      </p:pic>
      <p:sp>
        <p:nvSpPr>
          <p:cNvPr id="396" name="Google Shape;396;p47"/>
          <p:cNvSpPr txBox="1">
            <a:spLocks noGrp="1"/>
          </p:cNvSpPr>
          <p:nvPr>
            <p:ph type="body" idx="1"/>
          </p:nvPr>
        </p:nvSpPr>
        <p:spPr>
          <a:xfrm>
            <a:off x="1146919" y="2007102"/>
            <a:ext cx="6855044" cy="1174337"/>
          </a:xfrm>
          <a:prstGeom prst="rect">
            <a:avLst/>
          </a:prstGeom>
          <a:noFill/>
          <a:ln>
            <a:noFill/>
          </a:ln>
        </p:spPr>
        <p:txBody>
          <a:bodyPr spcFirstLastPara="1" wrap="square" lIns="91425" tIns="45700" rIns="91425" bIns="45700" anchor="ctr" anchorCtr="0"/>
          <a:lstStyle>
            <a:lvl1pPr marL="457200" marR="0" lvl="0" indent="-228600" algn="ctr" rtl="0">
              <a:spcBef>
                <a:spcPts val="72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e Slide A">
  <p:cSld name="Quote Slide A">
    <p:spTree>
      <p:nvGrpSpPr>
        <p:cNvPr id="1" name="Shape 397"/>
        <p:cNvGrpSpPr/>
        <p:nvPr/>
      </p:nvGrpSpPr>
      <p:grpSpPr>
        <a:xfrm>
          <a:off x="0" y="0"/>
          <a:ext cx="0" cy="0"/>
          <a:chOff x="0" y="0"/>
          <a:chExt cx="0" cy="0"/>
        </a:xfrm>
      </p:grpSpPr>
      <p:sp>
        <p:nvSpPr>
          <p:cNvPr id="398" name="Google Shape;398;p48"/>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99" name="Google Shape;399;p48" descr="20130115_mfm-surgery-057.jpg"/>
          <p:cNvPicPr preferRelativeResize="0"/>
          <p:nvPr/>
        </p:nvPicPr>
        <p:blipFill rotWithShape="1">
          <a:blip r:embed="rId2">
            <a:alphaModFix/>
          </a:blip>
          <a:srcRect/>
          <a:stretch/>
        </p:blipFill>
        <p:spPr>
          <a:xfrm>
            <a:off x="0" y="0"/>
            <a:ext cx="9144000" cy="5148263"/>
          </a:xfrm>
          <a:prstGeom prst="rect">
            <a:avLst/>
          </a:prstGeom>
          <a:noFill/>
          <a:ln>
            <a:noFill/>
          </a:ln>
        </p:spPr>
      </p:pic>
      <p:pic>
        <p:nvPicPr>
          <p:cNvPr id="400" name="Google Shape;400;p48"/>
          <p:cNvPicPr preferRelativeResize="0"/>
          <p:nvPr/>
        </p:nvPicPr>
        <p:blipFill rotWithShape="1">
          <a:blip r:embed="rId3">
            <a:alphaModFix/>
          </a:blip>
          <a:srcRect/>
          <a:stretch/>
        </p:blipFill>
        <p:spPr>
          <a:xfrm>
            <a:off x="168684" y="4517310"/>
            <a:ext cx="370961" cy="449162"/>
          </a:xfrm>
          <a:prstGeom prst="rect">
            <a:avLst/>
          </a:prstGeom>
          <a:noFill/>
          <a:ln>
            <a:noFill/>
          </a:ln>
        </p:spPr>
      </p:pic>
      <p:sp>
        <p:nvSpPr>
          <p:cNvPr id="401" name="Google Shape;401;p48"/>
          <p:cNvSpPr/>
          <p:nvPr/>
        </p:nvSpPr>
        <p:spPr>
          <a:xfrm>
            <a:off x="5541736" y="304155"/>
            <a:ext cx="3330009" cy="333000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rgbClr val="C015CE"/>
              </a:solidFill>
              <a:latin typeface="Arial"/>
              <a:ea typeface="Arial"/>
              <a:cs typeface="Arial"/>
              <a:sym typeface="Arial"/>
            </a:endParaRPr>
          </a:p>
          <a:p>
            <a:pPr marL="0" marR="0" lvl="0" indent="0" algn="ctr" rtl="0">
              <a:spcBef>
                <a:spcPts val="0"/>
              </a:spcBef>
              <a:spcAft>
                <a:spcPts val="0"/>
              </a:spcAft>
              <a:buNone/>
            </a:pPr>
            <a:endParaRPr sz="1600" b="1">
              <a:solidFill>
                <a:srgbClr val="C015CE"/>
              </a:solidFill>
              <a:latin typeface="Arial"/>
              <a:ea typeface="Arial"/>
              <a:cs typeface="Arial"/>
              <a:sym typeface="Arial"/>
            </a:endParaRPr>
          </a:p>
          <a:p>
            <a:pPr marL="0" marR="0" lvl="0" indent="0" algn="ctr" rtl="0">
              <a:spcBef>
                <a:spcPts val="0"/>
              </a:spcBef>
              <a:spcAft>
                <a:spcPts val="0"/>
              </a:spcAft>
              <a:buNone/>
            </a:pPr>
            <a:endParaRPr sz="1600" b="1">
              <a:solidFill>
                <a:srgbClr val="C015CE"/>
              </a:solidFill>
              <a:latin typeface="Arial"/>
              <a:ea typeface="Arial"/>
              <a:cs typeface="Arial"/>
              <a:sym typeface="Arial"/>
            </a:endParaRPr>
          </a:p>
          <a:p>
            <a:pPr marL="0" marR="0" lvl="0" indent="0" algn="ctr" rtl="0">
              <a:spcBef>
                <a:spcPts val="0"/>
              </a:spcBef>
              <a:spcAft>
                <a:spcPts val="0"/>
              </a:spcAft>
              <a:buNone/>
            </a:pPr>
            <a:r>
              <a:rPr lang="en-US" sz="1600" b="1">
                <a:solidFill>
                  <a:srgbClr val="C015CE"/>
                </a:solidFill>
                <a:latin typeface="Arial"/>
                <a:ea typeface="Arial"/>
                <a:cs typeface="Arial"/>
                <a:sym typeface="Arial"/>
              </a:rPr>
              <a:t/>
            </a:r>
            <a:br>
              <a:rPr lang="en-US" sz="1600" b="1">
                <a:solidFill>
                  <a:srgbClr val="C015CE"/>
                </a:solidFill>
                <a:latin typeface="Arial"/>
                <a:ea typeface="Arial"/>
                <a:cs typeface="Arial"/>
                <a:sym typeface="Arial"/>
              </a:rPr>
            </a:br>
            <a:endParaRPr sz="1600" b="1">
              <a:solidFill>
                <a:srgbClr val="C015CE"/>
              </a:solidFill>
              <a:latin typeface="Arial"/>
              <a:ea typeface="Arial"/>
              <a:cs typeface="Arial"/>
              <a:sym typeface="Arial"/>
            </a:endParaRPr>
          </a:p>
        </p:txBody>
      </p:sp>
      <p:sp>
        <p:nvSpPr>
          <p:cNvPr id="402" name="Google Shape;402;p48"/>
          <p:cNvSpPr txBox="1">
            <a:spLocks noGrp="1"/>
          </p:cNvSpPr>
          <p:nvPr>
            <p:ph type="body" idx="1"/>
          </p:nvPr>
        </p:nvSpPr>
        <p:spPr>
          <a:xfrm>
            <a:off x="5873466" y="827254"/>
            <a:ext cx="2675540" cy="2008641"/>
          </a:xfrm>
          <a:prstGeom prst="rect">
            <a:avLst/>
          </a:prstGeom>
          <a:noFill/>
          <a:ln>
            <a:noFill/>
          </a:ln>
        </p:spPr>
        <p:txBody>
          <a:bodyPr spcFirstLastPara="1" wrap="square" lIns="91425" tIns="45700" rIns="91425" bIns="45700" anchor="b" anchorCtr="0"/>
          <a:lstStyle>
            <a:lvl1pPr marL="457200" marR="0" lvl="0" indent="-228600" algn="ctr" rtl="0">
              <a:spcBef>
                <a:spcPts val="560"/>
              </a:spcBef>
              <a:spcAft>
                <a:spcPts val="0"/>
              </a:spcAft>
              <a:buClr>
                <a:srgbClr val="C6007E"/>
              </a:buClr>
              <a:buSzPts val="2800"/>
              <a:buFont typeface="Arial"/>
              <a:buNone/>
              <a:defRPr sz="2800" b="0" i="0" u="none" strike="noStrike" cap="none">
                <a:solidFill>
                  <a:srgbClr val="C6007E"/>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03" name="Google Shape;403;p48"/>
          <p:cNvSpPr txBox="1">
            <a:spLocks noGrp="1"/>
          </p:cNvSpPr>
          <p:nvPr>
            <p:ph type="body" idx="2"/>
          </p:nvPr>
        </p:nvSpPr>
        <p:spPr>
          <a:xfrm>
            <a:off x="5873466" y="2835895"/>
            <a:ext cx="2675540" cy="394598"/>
          </a:xfrm>
          <a:prstGeom prst="rect">
            <a:avLst/>
          </a:prstGeom>
          <a:noFill/>
          <a:ln>
            <a:noFill/>
          </a:ln>
        </p:spPr>
        <p:txBody>
          <a:bodyPr spcFirstLastPara="1" wrap="square" lIns="91425" tIns="45700" rIns="91425" bIns="45700" anchor="t" anchorCtr="0"/>
          <a:lstStyle>
            <a:lvl1pPr marL="457200" marR="0" lvl="0" indent="-228600" algn="ctr" rtl="0">
              <a:spcBef>
                <a:spcPts val="240"/>
              </a:spcBef>
              <a:spcAft>
                <a:spcPts val="0"/>
              </a:spcAft>
              <a:buClr>
                <a:schemeClr val="accent6"/>
              </a:buClr>
              <a:buSzPts val="1200"/>
              <a:buFont typeface="Arial"/>
              <a:buNone/>
              <a:defRPr sz="1200" b="0" i="0" u="none" strike="noStrike" cap="none">
                <a:solidFill>
                  <a:schemeClr val="accent6"/>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Slide B">
  <p:cSld name="Quote Slide B">
    <p:spTree>
      <p:nvGrpSpPr>
        <p:cNvPr id="1" name="Shape 404"/>
        <p:cNvGrpSpPr/>
        <p:nvPr/>
      </p:nvGrpSpPr>
      <p:grpSpPr>
        <a:xfrm>
          <a:off x="0" y="0"/>
          <a:ext cx="0" cy="0"/>
          <a:chOff x="0" y="0"/>
          <a:chExt cx="0" cy="0"/>
        </a:xfrm>
      </p:grpSpPr>
      <p:pic>
        <p:nvPicPr>
          <p:cNvPr id="405" name="Google Shape;405;p49" descr="20160404_community_030.jpg"/>
          <p:cNvPicPr preferRelativeResize="0"/>
          <p:nvPr/>
        </p:nvPicPr>
        <p:blipFill rotWithShape="1">
          <a:blip r:embed="rId2">
            <a:alphaModFix/>
          </a:blip>
          <a:srcRect/>
          <a:stretch/>
        </p:blipFill>
        <p:spPr>
          <a:xfrm flipH="1">
            <a:off x="-2" y="-14582"/>
            <a:ext cx="9144001" cy="5162845"/>
          </a:xfrm>
          <a:prstGeom prst="rect">
            <a:avLst/>
          </a:prstGeom>
          <a:noFill/>
          <a:ln>
            <a:noFill/>
          </a:ln>
        </p:spPr>
      </p:pic>
      <p:sp>
        <p:nvSpPr>
          <p:cNvPr id="406" name="Google Shape;406;p49"/>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07" name="Google Shape;407;p49"/>
          <p:cNvPicPr preferRelativeResize="0"/>
          <p:nvPr/>
        </p:nvPicPr>
        <p:blipFill rotWithShape="1">
          <a:blip r:embed="rId3">
            <a:alphaModFix/>
          </a:blip>
          <a:srcRect/>
          <a:stretch/>
        </p:blipFill>
        <p:spPr>
          <a:xfrm>
            <a:off x="168684" y="4517310"/>
            <a:ext cx="370961" cy="449162"/>
          </a:xfrm>
          <a:prstGeom prst="rect">
            <a:avLst/>
          </a:prstGeom>
          <a:noFill/>
          <a:ln>
            <a:noFill/>
          </a:ln>
        </p:spPr>
      </p:pic>
      <p:sp>
        <p:nvSpPr>
          <p:cNvPr id="408" name="Google Shape;408;p49"/>
          <p:cNvSpPr/>
          <p:nvPr/>
        </p:nvSpPr>
        <p:spPr>
          <a:xfrm rot="10800000">
            <a:off x="4263082" y="-14582"/>
            <a:ext cx="4880918" cy="4880918"/>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i="1">
              <a:solidFill>
                <a:srgbClr val="C015CE"/>
              </a:solidFill>
              <a:latin typeface="Trebuchet MS"/>
              <a:ea typeface="Trebuchet MS"/>
              <a:cs typeface="Trebuchet MS"/>
              <a:sym typeface="Trebuchet MS"/>
            </a:endParaRPr>
          </a:p>
        </p:txBody>
      </p:sp>
      <p:sp>
        <p:nvSpPr>
          <p:cNvPr id="409" name="Google Shape;409;p49"/>
          <p:cNvSpPr txBox="1">
            <a:spLocks noGrp="1"/>
          </p:cNvSpPr>
          <p:nvPr>
            <p:ph type="body" idx="1"/>
          </p:nvPr>
        </p:nvSpPr>
        <p:spPr>
          <a:xfrm>
            <a:off x="6113448" y="270066"/>
            <a:ext cx="2675540" cy="2008641"/>
          </a:xfrm>
          <a:prstGeom prst="rect">
            <a:avLst/>
          </a:prstGeom>
          <a:noFill/>
          <a:ln>
            <a:noFill/>
          </a:ln>
        </p:spPr>
        <p:txBody>
          <a:bodyPr spcFirstLastPara="1" wrap="square" lIns="91425" tIns="45700" rIns="91425" bIns="45700" anchor="ctr" anchorCtr="0"/>
          <a:lstStyle>
            <a:lvl1pPr marL="457200" marR="0" lvl="0" indent="-228600" algn="r" rtl="0">
              <a:spcBef>
                <a:spcPts val="480"/>
              </a:spcBef>
              <a:spcAft>
                <a:spcPts val="0"/>
              </a:spcAft>
              <a:buClr>
                <a:srgbClr val="C6007E"/>
              </a:buClr>
              <a:buSzPts val="2400"/>
              <a:buFont typeface="Arial"/>
              <a:buNone/>
              <a:defRPr sz="2400" b="0" i="0" u="none" strike="noStrike" cap="none">
                <a:solidFill>
                  <a:srgbClr val="C6007E"/>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10" name="Google Shape;410;p49"/>
          <p:cNvSpPr txBox="1">
            <a:spLocks noGrp="1"/>
          </p:cNvSpPr>
          <p:nvPr>
            <p:ph type="body" idx="2"/>
          </p:nvPr>
        </p:nvSpPr>
        <p:spPr>
          <a:xfrm>
            <a:off x="6856540" y="2380252"/>
            <a:ext cx="1932448" cy="394598"/>
          </a:xfrm>
          <a:prstGeom prst="rect">
            <a:avLst/>
          </a:prstGeom>
          <a:noFill/>
          <a:ln>
            <a:noFill/>
          </a:ln>
        </p:spPr>
        <p:txBody>
          <a:bodyPr spcFirstLastPara="1" wrap="square" lIns="91425" tIns="45700" rIns="91425" bIns="45700" anchor="t" anchorCtr="0"/>
          <a:lstStyle>
            <a:lvl1pPr marL="457200" marR="0" lvl="0" indent="-228600" algn="r" rtl="0">
              <a:spcBef>
                <a:spcPts val="240"/>
              </a:spcBef>
              <a:spcAft>
                <a:spcPts val="0"/>
              </a:spcAft>
              <a:buClr>
                <a:schemeClr val="accent6"/>
              </a:buClr>
              <a:buSzPts val="1200"/>
              <a:buFont typeface="Arial"/>
              <a:buNone/>
              <a:defRPr sz="1200" b="0" i="0" u="none" strike="noStrike" cap="none">
                <a:solidFill>
                  <a:schemeClr val="accent6"/>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ustom Quote Slide A">
  <p:cSld name="Custom Quote Slide A">
    <p:spTree>
      <p:nvGrpSpPr>
        <p:cNvPr id="1" name="Shape 411"/>
        <p:cNvGrpSpPr/>
        <p:nvPr/>
      </p:nvGrpSpPr>
      <p:grpSpPr>
        <a:xfrm>
          <a:off x="0" y="0"/>
          <a:ext cx="0" cy="0"/>
          <a:chOff x="0" y="0"/>
          <a:chExt cx="0" cy="0"/>
        </a:xfrm>
      </p:grpSpPr>
      <p:sp>
        <p:nvSpPr>
          <p:cNvPr id="412" name="Google Shape;412;p50"/>
          <p:cNvSpPr>
            <a:spLocks noGrp="1"/>
          </p:cNvSpPr>
          <p:nvPr>
            <p:ph type="pic" idx="2"/>
          </p:nvPr>
        </p:nvSpPr>
        <p:spPr>
          <a:xfrm>
            <a:off x="0" y="0"/>
            <a:ext cx="9144000" cy="5148263"/>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13" name="Google Shape;413;p50"/>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14" name="Google Shape;414;p50"/>
          <p:cNvPicPr preferRelativeResize="0"/>
          <p:nvPr/>
        </p:nvPicPr>
        <p:blipFill rotWithShape="1">
          <a:blip r:embed="rId2">
            <a:alphaModFix/>
          </a:blip>
          <a:srcRect/>
          <a:stretch/>
        </p:blipFill>
        <p:spPr>
          <a:xfrm>
            <a:off x="168684" y="4517310"/>
            <a:ext cx="370961" cy="449162"/>
          </a:xfrm>
          <a:prstGeom prst="rect">
            <a:avLst/>
          </a:prstGeom>
          <a:noFill/>
          <a:ln>
            <a:noFill/>
          </a:ln>
        </p:spPr>
      </p:pic>
      <p:sp>
        <p:nvSpPr>
          <p:cNvPr id="415" name="Google Shape;415;p50"/>
          <p:cNvSpPr/>
          <p:nvPr/>
        </p:nvSpPr>
        <p:spPr>
          <a:xfrm>
            <a:off x="5541736" y="304155"/>
            <a:ext cx="3330009" cy="333000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rgbClr val="C015CE"/>
              </a:solidFill>
              <a:latin typeface="Arial"/>
              <a:ea typeface="Arial"/>
              <a:cs typeface="Arial"/>
              <a:sym typeface="Arial"/>
            </a:endParaRPr>
          </a:p>
          <a:p>
            <a:pPr marL="0" marR="0" lvl="0" indent="0" algn="ctr" rtl="0">
              <a:spcBef>
                <a:spcPts val="0"/>
              </a:spcBef>
              <a:spcAft>
                <a:spcPts val="0"/>
              </a:spcAft>
              <a:buNone/>
            </a:pPr>
            <a:endParaRPr sz="1600" b="1">
              <a:solidFill>
                <a:srgbClr val="C015CE"/>
              </a:solidFill>
              <a:latin typeface="Arial"/>
              <a:ea typeface="Arial"/>
              <a:cs typeface="Arial"/>
              <a:sym typeface="Arial"/>
            </a:endParaRPr>
          </a:p>
          <a:p>
            <a:pPr marL="0" marR="0" lvl="0" indent="0" algn="ctr" rtl="0">
              <a:spcBef>
                <a:spcPts val="0"/>
              </a:spcBef>
              <a:spcAft>
                <a:spcPts val="0"/>
              </a:spcAft>
              <a:buNone/>
            </a:pPr>
            <a:endParaRPr sz="1600" b="1">
              <a:solidFill>
                <a:srgbClr val="C015CE"/>
              </a:solidFill>
              <a:latin typeface="Arial"/>
              <a:ea typeface="Arial"/>
              <a:cs typeface="Arial"/>
              <a:sym typeface="Arial"/>
            </a:endParaRPr>
          </a:p>
          <a:p>
            <a:pPr marL="0" marR="0" lvl="0" indent="0" algn="ctr" rtl="0">
              <a:spcBef>
                <a:spcPts val="0"/>
              </a:spcBef>
              <a:spcAft>
                <a:spcPts val="0"/>
              </a:spcAft>
              <a:buNone/>
            </a:pPr>
            <a:r>
              <a:rPr lang="en-US" sz="1600" b="1">
                <a:solidFill>
                  <a:srgbClr val="C015CE"/>
                </a:solidFill>
                <a:latin typeface="Arial"/>
                <a:ea typeface="Arial"/>
                <a:cs typeface="Arial"/>
                <a:sym typeface="Arial"/>
              </a:rPr>
              <a:t/>
            </a:r>
            <a:br>
              <a:rPr lang="en-US" sz="1600" b="1">
                <a:solidFill>
                  <a:srgbClr val="C015CE"/>
                </a:solidFill>
                <a:latin typeface="Arial"/>
                <a:ea typeface="Arial"/>
                <a:cs typeface="Arial"/>
                <a:sym typeface="Arial"/>
              </a:rPr>
            </a:br>
            <a:endParaRPr sz="1600" b="1">
              <a:solidFill>
                <a:srgbClr val="C015CE"/>
              </a:solidFill>
              <a:latin typeface="Arial"/>
              <a:ea typeface="Arial"/>
              <a:cs typeface="Arial"/>
              <a:sym typeface="Arial"/>
            </a:endParaRPr>
          </a:p>
        </p:txBody>
      </p:sp>
      <p:sp>
        <p:nvSpPr>
          <p:cNvPr id="416" name="Google Shape;416;p50"/>
          <p:cNvSpPr txBox="1">
            <a:spLocks noGrp="1"/>
          </p:cNvSpPr>
          <p:nvPr>
            <p:ph type="body" idx="1"/>
          </p:nvPr>
        </p:nvSpPr>
        <p:spPr>
          <a:xfrm>
            <a:off x="5873466" y="827254"/>
            <a:ext cx="2675540" cy="2008641"/>
          </a:xfrm>
          <a:prstGeom prst="rect">
            <a:avLst/>
          </a:prstGeom>
          <a:noFill/>
          <a:ln>
            <a:noFill/>
          </a:ln>
        </p:spPr>
        <p:txBody>
          <a:bodyPr spcFirstLastPara="1" wrap="square" lIns="91425" tIns="45700" rIns="91425" bIns="45700" anchor="b" anchorCtr="0"/>
          <a:lstStyle>
            <a:lvl1pPr marL="457200" marR="0" lvl="0" indent="-228600" algn="ctr" rtl="0">
              <a:spcBef>
                <a:spcPts val="560"/>
              </a:spcBef>
              <a:spcAft>
                <a:spcPts val="0"/>
              </a:spcAft>
              <a:buClr>
                <a:srgbClr val="C6007E"/>
              </a:buClr>
              <a:buSzPts val="2800"/>
              <a:buFont typeface="Arial"/>
              <a:buNone/>
              <a:defRPr sz="2800" b="0" i="0" u="none" strike="noStrike" cap="none">
                <a:solidFill>
                  <a:srgbClr val="C6007E"/>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17" name="Google Shape;417;p50"/>
          <p:cNvSpPr txBox="1">
            <a:spLocks noGrp="1"/>
          </p:cNvSpPr>
          <p:nvPr>
            <p:ph type="body" idx="3"/>
          </p:nvPr>
        </p:nvSpPr>
        <p:spPr>
          <a:xfrm>
            <a:off x="5873466" y="2835895"/>
            <a:ext cx="2675540" cy="394598"/>
          </a:xfrm>
          <a:prstGeom prst="rect">
            <a:avLst/>
          </a:prstGeom>
          <a:noFill/>
          <a:ln>
            <a:noFill/>
          </a:ln>
        </p:spPr>
        <p:txBody>
          <a:bodyPr spcFirstLastPara="1" wrap="square" lIns="91425" tIns="45700" rIns="91425" bIns="45700" anchor="t" anchorCtr="0"/>
          <a:lstStyle>
            <a:lvl1pPr marL="457200" marR="0" lvl="0" indent="-228600" algn="ctr" rtl="0">
              <a:spcBef>
                <a:spcPts val="240"/>
              </a:spcBef>
              <a:spcAft>
                <a:spcPts val="0"/>
              </a:spcAft>
              <a:buClr>
                <a:schemeClr val="accent6"/>
              </a:buClr>
              <a:buSzPts val="1200"/>
              <a:buFont typeface="Arial"/>
              <a:buNone/>
              <a:defRPr sz="1200" b="0" i="0" u="none" strike="noStrike" cap="none">
                <a:solidFill>
                  <a:schemeClr val="accent6"/>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 Paragraph Layout">
  <p:cSld name="1 Paragraph Layout">
    <p:bg>
      <p:bgPr>
        <a:solidFill>
          <a:schemeClr val="dk2"/>
        </a:solidFill>
        <a:effectLst/>
      </p:bgPr>
    </p:bg>
    <p:spTree>
      <p:nvGrpSpPr>
        <p:cNvPr id="1" name="Shape 40"/>
        <p:cNvGrpSpPr/>
        <p:nvPr/>
      </p:nvGrpSpPr>
      <p:grpSpPr>
        <a:xfrm>
          <a:off x="0" y="0"/>
          <a:ext cx="0" cy="0"/>
          <a:chOff x="0" y="0"/>
          <a:chExt cx="0" cy="0"/>
        </a:xfrm>
      </p:grpSpPr>
      <p:sp>
        <p:nvSpPr>
          <p:cNvPr id="41" name="Google Shape;41;p6"/>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2" name="Google Shape;42;p6"/>
          <p:cNvSpPr txBox="1">
            <a:spLocks noGrp="1"/>
          </p:cNvSpPr>
          <p:nvPr>
            <p:ph type="body" idx="1"/>
          </p:nvPr>
        </p:nvSpPr>
        <p:spPr>
          <a:xfrm>
            <a:off x="801688" y="763375"/>
            <a:ext cx="5751512" cy="492443"/>
          </a:xfrm>
          <a:prstGeom prst="rect">
            <a:avLst/>
          </a:prstGeom>
          <a:noFill/>
          <a:ln>
            <a:noFill/>
          </a:ln>
        </p:spPr>
        <p:txBody>
          <a:bodyPr spcFirstLastPara="1" wrap="square" lIns="91425" tIns="45700" rIns="91425" bIns="45700" anchor="b" anchorCtr="0"/>
          <a:lstStyle>
            <a:lvl1pPr marL="457200" marR="0" lvl="0" indent="-228600" algn="l" rtl="0">
              <a:spcBef>
                <a:spcPts val="520"/>
              </a:spcBef>
              <a:spcAft>
                <a:spcPts val="0"/>
              </a:spcAft>
              <a:buClr>
                <a:srgbClr val="FFFFFF"/>
              </a:buClr>
              <a:buSzPts val="2600"/>
              <a:buFont typeface="Arial"/>
              <a:buNone/>
              <a:defRPr sz="2600" b="1" i="0" u="none" strike="noStrike" cap="none">
                <a:solidFill>
                  <a:srgbClr val="FFFFFF"/>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3" name="Google Shape;43;p6"/>
          <p:cNvSpPr txBox="1">
            <a:spLocks noGrp="1"/>
          </p:cNvSpPr>
          <p:nvPr>
            <p:ph type="body" idx="2"/>
          </p:nvPr>
        </p:nvSpPr>
        <p:spPr>
          <a:xfrm>
            <a:off x="801688" y="1255819"/>
            <a:ext cx="5751512" cy="3145234"/>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Trebuchet MS"/>
                <a:ea typeface="Trebuchet MS"/>
                <a:cs typeface="Trebuchet MS"/>
                <a:sym typeface="Trebuchet MS"/>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44" name="Google Shape;44;p6"/>
          <p:cNvPicPr preferRelativeResize="0"/>
          <p:nvPr/>
        </p:nvPicPr>
        <p:blipFill rotWithShape="1">
          <a:blip r:embed="rId2">
            <a:alphaModFix/>
          </a:blip>
          <a:srcRect/>
          <a:stretch/>
        </p:blipFill>
        <p:spPr>
          <a:xfrm>
            <a:off x="168684" y="4517310"/>
            <a:ext cx="370961" cy="449162"/>
          </a:xfrm>
          <a:prstGeom prst="rect">
            <a:avLst/>
          </a:prstGeom>
          <a:noFill/>
          <a:ln>
            <a:noFill/>
          </a:ln>
        </p:spPr>
      </p:pic>
      <p:sp>
        <p:nvSpPr>
          <p:cNvPr id="45" name="Google Shape;45;p6"/>
          <p:cNvSpPr/>
          <p:nvPr/>
        </p:nvSpPr>
        <p:spPr>
          <a:xfrm rot="10800000">
            <a:off x="6006326" y="-985560"/>
            <a:ext cx="5163671" cy="5163671"/>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E04F"/>
              </a:solidFill>
              <a:latin typeface="Arial"/>
              <a:ea typeface="Arial"/>
              <a:cs typeface="Arial"/>
              <a:sym typeface="Arial"/>
            </a:endParaRPr>
          </a:p>
        </p:txBody>
      </p:sp>
    </p:spTree>
  </p:cSld>
  <p:clrMapOvr>
    <a:masterClrMapping/>
  </p:clrMapOvr>
  <p:transition spd="slow">
    <p:push/>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Quote Slide B">
  <p:cSld name="Custom Quote Slide B">
    <p:spTree>
      <p:nvGrpSpPr>
        <p:cNvPr id="1" name="Shape 418"/>
        <p:cNvGrpSpPr/>
        <p:nvPr/>
      </p:nvGrpSpPr>
      <p:grpSpPr>
        <a:xfrm>
          <a:off x="0" y="0"/>
          <a:ext cx="0" cy="0"/>
          <a:chOff x="0" y="0"/>
          <a:chExt cx="0" cy="0"/>
        </a:xfrm>
      </p:grpSpPr>
      <p:sp>
        <p:nvSpPr>
          <p:cNvPr id="419" name="Google Shape;419;p51"/>
          <p:cNvSpPr>
            <a:spLocks noGrp="1"/>
          </p:cNvSpPr>
          <p:nvPr>
            <p:ph type="pic" idx="2"/>
          </p:nvPr>
        </p:nvSpPr>
        <p:spPr>
          <a:xfrm>
            <a:off x="0" y="-14288"/>
            <a:ext cx="9173197" cy="5169849"/>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20" name="Google Shape;420;p51"/>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21" name="Google Shape;421;p51"/>
          <p:cNvPicPr preferRelativeResize="0"/>
          <p:nvPr/>
        </p:nvPicPr>
        <p:blipFill rotWithShape="1">
          <a:blip r:embed="rId2">
            <a:alphaModFix/>
          </a:blip>
          <a:srcRect/>
          <a:stretch/>
        </p:blipFill>
        <p:spPr>
          <a:xfrm>
            <a:off x="168684" y="4517310"/>
            <a:ext cx="370961" cy="449162"/>
          </a:xfrm>
          <a:prstGeom prst="rect">
            <a:avLst/>
          </a:prstGeom>
          <a:noFill/>
          <a:ln>
            <a:noFill/>
          </a:ln>
        </p:spPr>
      </p:pic>
      <p:sp>
        <p:nvSpPr>
          <p:cNvPr id="422" name="Google Shape;422;p51"/>
          <p:cNvSpPr/>
          <p:nvPr/>
        </p:nvSpPr>
        <p:spPr>
          <a:xfrm rot="10800000">
            <a:off x="4263082" y="-14582"/>
            <a:ext cx="4880918" cy="4880918"/>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i="1">
              <a:solidFill>
                <a:srgbClr val="C015CE"/>
              </a:solidFill>
              <a:latin typeface="Trebuchet MS"/>
              <a:ea typeface="Trebuchet MS"/>
              <a:cs typeface="Trebuchet MS"/>
              <a:sym typeface="Trebuchet MS"/>
            </a:endParaRPr>
          </a:p>
        </p:txBody>
      </p:sp>
      <p:sp>
        <p:nvSpPr>
          <p:cNvPr id="423" name="Google Shape;423;p51"/>
          <p:cNvSpPr txBox="1">
            <a:spLocks noGrp="1"/>
          </p:cNvSpPr>
          <p:nvPr>
            <p:ph type="body" idx="1"/>
          </p:nvPr>
        </p:nvSpPr>
        <p:spPr>
          <a:xfrm>
            <a:off x="6113448" y="270066"/>
            <a:ext cx="2675540" cy="2008641"/>
          </a:xfrm>
          <a:prstGeom prst="rect">
            <a:avLst/>
          </a:prstGeom>
          <a:noFill/>
          <a:ln>
            <a:noFill/>
          </a:ln>
        </p:spPr>
        <p:txBody>
          <a:bodyPr spcFirstLastPara="1" wrap="square" lIns="91425" tIns="45700" rIns="91425" bIns="45700" anchor="ctr" anchorCtr="0"/>
          <a:lstStyle>
            <a:lvl1pPr marL="457200" marR="0" lvl="0" indent="-228600" algn="r" rtl="0">
              <a:spcBef>
                <a:spcPts val="480"/>
              </a:spcBef>
              <a:spcAft>
                <a:spcPts val="0"/>
              </a:spcAft>
              <a:buClr>
                <a:srgbClr val="C6007E"/>
              </a:buClr>
              <a:buSzPts val="2400"/>
              <a:buFont typeface="Arial"/>
              <a:buNone/>
              <a:defRPr sz="2400" b="0" i="0" u="none" strike="noStrike" cap="none">
                <a:solidFill>
                  <a:srgbClr val="C6007E"/>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24" name="Google Shape;424;p51"/>
          <p:cNvSpPr txBox="1">
            <a:spLocks noGrp="1"/>
          </p:cNvSpPr>
          <p:nvPr>
            <p:ph type="body" idx="3"/>
          </p:nvPr>
        </p:nvSpPr>
        <p:spPr>
          <a:xfrm>
            <a:off x="6856540" y="2380252"/>
            <a:ext cx="1932448" cy="394598"/>
          </a:xfrm>
          <a:prstGeom prst="rect">
            <a:avLst/>
          </a:prstGeom>
          <a:noFill/>
          <a:ln>
            <a:noFill/>
          </a:ln>
        </p:spPr>
        <p:txBody>
          <a:bodyPr spcFirstLastPara="1" wrap="square" lIns="91425" tIns="45700" rIns="91425" bIns="45700" anchor="t" anchorCtr="0"/>
          <a:lstStyle>
            <a:lvl1pPr marL="457200" marR="0" lvl="0" indent="-228600" algn="r" rtl="0">
              <a:spcBef>
                <a:spcPts val="240"/>
              </a:spcBef>
              <a:spcAft>
                <a:spcPts val="0"/>
              </a:spcAft>
              <a:buClr>
                <a:schemeClr val="accent6"/>
              </a:buClr>
              <a:buSzPts val="1200"/>
              <a:buFont typeface="Arial"/>
              <a:buNone/>
              <a:defRPr sz="1200" b="0" i="0" u="none" strike="noStrike" cap="none">
                <a:solidFill>
                  <a:schemeClr val="accent6"/>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425"/>
        <p:cNvGrpSpPr/>
        <p:nvPr/>
      </p:nvGrpSpPr>
      <p:grpSpPr>
        <a:xfrm>
          <a:off x="0" y="0"/>
          <a:ext cx="0" cy="0"/>
          <a:chOff x="0" y="0"/>
          <a:chExt cx="0" cy="0"/>
        </a:xfrm>
      </p:grpSpPr>
      <p:sp>
        <p:nvSpPr>
          <p:cNvPr id="426" name="Google Shape;426;p52"/>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27" name="Google Shape;427;p52"/>
          <p:cNvPicPr preferRelativeResize="0"/>
          <p:nvPr/>
        </p:nvPicPr>
        <p:blipFill rotWithShape="1">
          <a:blip r:embed="rId2">
            <a:alphaModFix/>
          </a:blip>
          <a:srcRect/>
          <a:stretch/>
        </p:blipFill>
        <p:spPr>
          <a:xfrm>
            <a:off x="1" y="-1"/>
            <a:ext cx="9144000" cy="5143500"/>
          </a:xfrm>
          <a:prstGeom prst="rect">
            <a:avLst/>
          </a:prstGeom>
          <a:noFill/>
          <a:ln>
            <a:noFill/>
          </a:ln>
        </p:spPr>
      </p:pic>
      <p:sp>
        <p:nvSpPr>
          <p:cNvPr id="428" name="Google Shape;428;p52"/>
          <p:cNvSpPr txBox="1">
            <a:spLocks noGrp="1"/>
          </p:cNvSpPr>
          <p:nvPr>
            <p:ph type="body" idx="1"/>
          </p:nvPr>
        </p:nvSpPr>
        <p:spPr>
          <a:xfrm>
            <a:off x="0" y="0"/>
            <a:ext cx="9144000" cy="4399856"/>
          </a:xfrm>
          <a:prstGeom prst="rect">
            <a:avLst/>
          </a:prstGeom>
          <a:noFill/>
          <a:ln>
            <a:noFill/>
          </a:ln>
        </p:spPr>
        <p:txBody>
          <a:bodyPr spcFirstLastPara="1" wrap="square" lIns="91425" tIns="45700" rIns="91425" bIns="45700" anchor="ctr" anchorCtr="0"/>
          <a:lstStyle>
            <a:lvl1pPr marL="457200" marR="0" lvl="0" indent="-228600" algn="ctr" rtl="0">
              <a:spcBef>
                <a:spcPts val="960"/>
              </a:spcBef>
              <a:spcAft>
                <a:spcPts val="0"/>
              </a:spcAft>
              <a:buClr>
                <a:schemeClr val="accent1"/>
              </a:buClr>
              <a:buSzPts val="4800"/>
              <a:buFont typeface="Arial"/>
              <a:buNone/>
              <a:defRPr sz="4800" b="1" i="0" u="none" strike="noStrike" cap="none">
                <a:solidFill>
                  <a:schemeClr val="accent1"/>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429" name="Google Shape;429;p52"/>
          <p:cNvPicPr preferRelativeResize="0"/>
          <p:nvPr/>
        </p:nvPicPr>
        <p:blipFill rotWithShape="1">
          <a:blip r:embed="rId3">
            <a:alphaModFix/>
          </a:blip>
          <a:srcRect/>
          <a:stretch/>
        </p:blipFill>
        <p:spPr>
          <a:xfrm>
            <a:off x="7337425" y="4592198"/>
            <a:ext cx="1513683" cy="358959"/>
          </a:xfrm>
          <a:prstGeom prst="rect">
            <a:avLst/>
          </a:prstGeom>
          <a:noFill/>
          <a:ln>
            <a:noFill/>
          </a:ln>
        </p:spPr>
      </p:pic>
    </p:spTree>
  </p:cSld>
  <p:clrMapOvr>
    <a:masterClrMapping/>
  </p:clrMapOvr>
  <p:transition spd="slow">
    <p:push/>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ustom 1 paragraph circ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4" name="Picture Placeholder 3"/>
          <p:cNvSpPr>
            <a:spLocks noGrp="1"/>
          </p:cNvSpPr>
          <p:nvPr>
            <p:ph type="pic" sz="quarter" idx="13"/>
          </p:nvPr>
        </p:nvSpPr>
        <p:spPr>
          <a:xfrm>
            <a:off x="4656138" y="811213"/>
            <a:ext cx="3557587" cy="3556000"/>
          </a:xfrm>
          <a:prstGeom prst="ellipse">
            <a:avLst/>
          </a:prstGeom>
        </p:spPr>
        <p:txBody>
          <a:bodyPr vert="horz"/>
          <a:lstStyle/>
          <a:p>
            <a:r>
              <a:rPr lang="en-US"/>
              <a:t>Click icon to add picture</a:t>
            </a:r>
            <a:endParaRPr lang="en-US" dirty="0"/>
          </a:p>
        </p:txBody>
      </p:sp>
      <p:sp>
        <p:nvSpPr>
          <p:cNvPr id="12" name="Text Placeholder 6"/>
          <p:cNvSpPr>
            <a:spLocks noGrp="1"/>
          </p:cNvSpPr>
          <p:nvPr>
            <p:ph type="body" sz="quarter" idx="11" hasCustomPrompt="1"/>
          </p:nvPr>
        </p:nvSpPr>
        <p:spPr>
          <a:xfrm>
            <a:off x="801688" y="1163051"/>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
        <p:nvSpPr>
          <p:cNvPr id="13" name="Text Placeholder 8"/>
          <p:cNvSpPr>
            <a:spLocks noGrp="1"/>
          </p:cNvSpPr>
          <p:nvPr>
            <p:ph type="body" sz="quarter" idx="12" hasCustomPrompt="1"/>
          </p:nvPr>
        </p:nvSpPr>
        <p:spPr>
          <a:xfrm>
            <a:off x="801688" y="1561927"/>
            <a:ext cx="3412949" cy="2747159"/>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1 or 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a:p>
            <a:pPr lvl="0"/>
            <a:endParaRPr lang="en-US" dirty="0"/>
          </a:p>
          <a:p>
            <a:pPr lvl="0"/>
            <a:endParaRPr lang="en-US" dirty="0"/>
          </a:p>
        </p:txBody>
      </p:sp>
    </p:spTree>
    <p:extLst>
      <p:ext uri="{BB962C8B-B14F-4D97-AF65-F5344CB8AC3E}">
        <p14:creationId xmlns:p14="http://schemas.microsoft.com/office/powerpoint/2010/main" val="21114335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1 Paragraph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7" name="Text Placeholder 6"/>
          <p:cNvSpPr>
            <a:spLocks noGrp="1"/>
          </p:cNvSpPr>
          <p:nvPr>
            <p:ph type="body" sz="quarter" idx="11" hasCustomPrompt="1"/>
          </p:nvPr>
        </p:nvSpPr>
        <p:spPr>
          <a:xfrm>
            <a:off x="801688" y="767022"/>
            <a:ext cx="5751512" cy="492443"/>
          </a:xfrm>
          <a:prstGeom prst="rect">
            <a:avLst/>
          </a:prstGeom>
        </p:spPr>
        <p:txBody>
          <a:bodyPr vert="horz" anchor="b" anchorCtr="0">
            <a:spAutoFit/>
          </a:bodyPr>
          <a:lstStyle>
            <a:lvl1pPr marL="0" indent="0">
              <a:buNone/>
              <a:defRPr sz="2600" b="1">
                <a:solidFill>
                  <a:srgbClr val="0098D7"/>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of Slide </a:t>
            </a:r>
          </a:p>
        </p:txBody>
      </p:sp>
      <p:sp>
        <p:nvSpPr>
          <p:cNvPr id="9" name="Text Placeholder 8"/>
          <p:cNvSpPr>
            <a:spLocks noGrp="1"/>
          </p:cNvSpPr>
          <p:nvPr>
            <p:ph type="body" sz="quarter" idx="12" hasCustomPrompt="1"/>
          </p:nvPr>
        </p:nvSpPr>
        <p:spPr>
          <a:xfrm>
            <a:off x="801688" y="1259465"/>
            <a:ext cx="5751512" cy="3097279"/>
          </a:xfrm>
          <a:prstGeom prst="rect">
            <a:avLst/>
          </a:prstGeom>
        </p:spPr>
        <p:txBody>
          <a:bodyPr vert="horz">
            <a:no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Approx. 500 characters over 2 paragraphs will go in this section. Lorem ipsum dolor sit amet, consectetuer adipiscing elit. Maecenas porttitor congue massa. Fusce posuere, magna sed pulvinar ultricies, purus lectus malesuada libero, sit amet commodo magna eros quis urna.</a:t>
            </a:r>
          </a:p>
          <a:p>
            <a:pPr lvl="0"/>
            <a:endParaRPr lang="en-US" dirty="0"/>
          </a:p>
          <a:p>
            <a:pPr lvl="0"/>
            <a:r>
              <a:rPr lang="en-US" dirty="0"/>
              <a:t>Nunc viverra imperdiet enim. Fusce est. Vivamus a </a:t>
            </a:r>
            <a:r>
              <a:rPr lang="en-US" dirty="0" err="1"/>
              <a:t>tellus</a:t>
            </a:r>
            <a:r>
              <a:rPr lang="en-US" dirty="0"/>
              <a:t>. Lorem ipsum dolor sit amet, consectetuer adipiscing elit. Maecenas porttitor congue massa. Fusce posuere, magna sed pulvinar ultricies, purus lectus malesuada libero, sit amet commodo magna eros </a:t>
            </a:r>
            <a:r>
              <a:rPr lang="en-US" dirty="0" err="1"/>
              <a:t>quis</a:t>
            </a:r>
            <a:r>
              <a:rPr lang="en-US" dirty="0"/>
              <a:t> </a:t>
            </a:r>
            <a:r>
              <a:rPr lang="en-US" dirty="0" err="1"/>
              <a:t>urna</a:t>
            </a:r>
            <a:r>
              <a:rPr lang="en-US" dirty="0"/>
              <a:t>. </a:t>
            </a:r>
            <a:r>
              <a:rPr lang="en-US" dirty="0" err="1"/>
              <a:t>Nunc</a:t>
            </a:r>
            <a:r>
              <a:rPr lang="en-US" dirty="0"/>
              <a:t> viverra imperdiet enim. Fusce est. </a:t>
            </a:r>
          </a:p>
        </p:txBody>
      </p:sp>
    </p:spTree>
    <p:extLst>
      <p:ext uri="{BB962C8B-B14F-4D97-AF65-F5344CB8AC3E}">
        <p14:creationId xmlns:p14="http://schemas.microsoft.com/office/powerpoint/2010/main" val="7502447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2589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6" name="Slide Number Placeholder 5"/>
          <p:cNvSpPr>
            <a:spLocks noGrp="1"/>
          </p:cNvSpPr>
          <p:nvPr>
            <p:ph type="sldNum" sz="quarter" idx="12"/>
          </p:nvPr>
        </p:nvSpPr>
        <p:spPr>
          <a:xfrm>
            <a:off x="6553200" y="4771679"/>
            <a:ext cx="2133600" cy="274097"/>
          </a:xfrm>
          <a:prstGeom prst="rect">
            <a:avLst/>
          </a:prstGeom>
        </p:spPr>
        <p:txBody>
          <a:bodyPr/>
          <a:lstStyle/>
          <a:p>
            <a:fld id="{FE9E206F-B6C9-6B46-920E-6690A9897DBF}" type="slidenum">
              <a:rPr lang="en-US" smtClean="0"/>
              <a:t>‹#›</a:t>
            </a:fld>
            <a:endParaRPr lang="en-US"/>
          </a:p>
        </p:txBody>
      </p:sp>
      <p:sp>
        <p:nvSpPr>
          <p:cNvPr id="27" name="Text Placeholder 2"/>
          <p:cNvSpPr>
            <a:spLocks noGrp="1"/>
          </p:cNvSpPr>
          <p:nvPr>
            <p:ph type="body" idx="1" hasCustomPrompt="1"/>
          </p:nvPr>
        </p:nvSpPr>
        <p:spPr>
          <a:xfrm>
            <a:off x="572744" y="347068"/>
            <a:ext cx="3867616" cy="283977"/>
          </a:xfrm>
          <a:prstGeom prst="rect">
            <a:avLst/>
          </a:prstGeom>
        </p:spPr>
        <p:txBody>
          <a:bodyPr anchor="b"/>
          <a:lstStyle>
            <a:lvl1pPr marL="0" indent="0">
              <a:buNone/>
              <a:defRPr sz="1600" b="1" cap="all"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Month Day, Year</a:t>
            </a:r>
          </a:p>
        </p:txBody>
      </p:sp>
      <p:sp>
        <p:nvSpPr>
          <p:cNvPr id="33" name="Title 1"/>
          <p:cNvSpPr>
            <a:spLocks noGrp="1"/>
          </p:cNvSpPr>
          <p:nvPr>
            <p:ph type="title" hasCustomPrompt="1"/>
          </p:nvPr>
        </p:nvSpPr>
        <p:spPr>
          <a:xfrm>
            <a:off x="573865" y="631045"/>
            <a:ext cx="3867616" cy="2729573"/>
          </a:xfrm>
          <a:prstGeom prst="rect">
            <a:avLst/>
          </a:prstGeom>
        </p:spPr>
        <p:txBody>
          <a:bodyPr anchor="b" anchorCtr="0">
            <a:normAutofit/>
          </a:bodyPr>
          <a:lstStyle>
            <a:lvl1pPr algn="l">
              <a:defRPr sz="4000" b="1" cap="none" baseline="0">
                <a:solidFill>
                  <a:srgbClr val="00A9E0"/>
                </a:solidFill>
              </a:defRPr>
            </a:lvl1pPr>
          </a:lstStyle>
          <a:p>
            <a:r>
              <a:rPr lang="en-US" dirty="0"/>
              <a:t>Presentation Title Here</a:t>
            </a:r>
          </a:p>
        </p:txBody>
      </p:sp>
      <p:sp>
        <p:nvSpPr>
          <p:cNvPr id="11" name="Text Placeholder 2"/>
          <p:cNvSpPr>
            <a:spLocks noGrp="1"/>
          </p:cNvSpPr>
          <p:nvPr>
            <p:ph type="body" sz="quarter" idx="13" hasCustomPrompt="1"/>
          </p:nvPr>
        </p:nvSpPr>
        <p:spPr>
          <a:xfrm>
            <a:off x="572744" y="3372544"/>
            <a:ext cx="3868737" cy="923330"/>
          </a:xfrm>
          <a:prstGeom prst="rect">
            <a:avLst/>
          </a:prstGeom>
        </p:spPr>
        <p:txBody>
          <a:bodyPr vert="horz">
            <a:spAutoFit/>
          </a:bodyPr>
          <a:lstStyle>
            <a:lvl1pPr marL="0" indent="0">
              <a:buNone/>
              <a:defRPr sz="1800" b="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Subtitle would go here and can extend onto several lines like this example shows </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479" y="4535915"/>
            <a:ext cx="1547011" cy="406090"/>
          </a:xfrm>
          <a:prstGeom prst="rect">
            <a:avLst/>
          </a:prstGeom>
        </p:spPr>
      </p:pic>
      <p:pic>
        <p:nvPicPr>
          <p:cNvPr id="2" name="Picture 1" descr="20130821_kids-036.jpg"/>
          <p:cNvPicPr>
            <a:picLocks noChangeAspect="1"/>
          </p:cNvPicPr>
          <p:nvPr userDrawn="1"/>
        </p:nvPicPr>
        <p:blipFill rotWithShape="1">
          <a:blip r:embed="rId4" cstate="screen">
            <a:extLst>
              <a:ext uri="{28A0092B-C50C-407E-A947-70E740481C1C}">
                <a14:useLocalDpi xmlns:a14="http://schemas.microsoft.com/office/drawing/2010/main"/>
              </a:ext>
            </a:extLst>
          </a:blip>
          <a:srcRect r="-10118"/>
          <a:stretch/>
        </p:blipFill>
        <p:spPr>
          <a:xfrm>
            <a:off x="4441481" y="-580223"/>
            <a:ext cx="6726804" cy="6410052"/>
          </a:xfrm>
          <a:prstGeom prst="ellipse">
            <a:avLst/>
          </a:prstGeom>
        </p:spPr>
      </p:pic>
    </p:spTree>
    <p:extLst>
      <p:ext uri="{BB962C8B-B14F-4D97-AF65-F5344CB8AC3E}">
        <p14:creationId xmlns:p14="http://schemas.microsoft.com/office/powerpoint/2010/main" val="14346587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6" name="Slide Number Placeholder 5"/>
          <p:cNvSpPr>
            <a:spLocks noGrp="1"/>
          </p:cNvSpPr>
          <p:nvPr>
            <p:ph type="sldNum" sz="quarter" idx="12"/>
          </p:nvPr>
        </p:nvSpPr>
        <p:spPr>
          <a:xfrm>
            <a:off x="6553200" y="4771679"/>
            <a:ext cx="2133600" cy="274097"/>
          </a:xfrm>
          <a:prstGeom prst="rect">
            <a:avLst/>
          </a:prstGeom>
        </p:spPr>
        <p:txBody>
          <a:bodyPr/>
          <a:lstStyle/>
          <a:p>
            <a:fld id="{FE9E206F-B6C9-6B46-920E-6690A9897DBF}" type="slidenum">
              <a:rPr lang="en-US" smtClean="0"/>
              <a:t>‹#›</a:t>
            </a:fld>
            <a:endParaRPr lang="en-US"/>
          </a:p>
        </p:txBody>
      </p:sp>
      <p:pic>
        <p:nvPicPr>
          <p:cNvPr id="11" name="Picture 10" descr="girl-braces-smiling-flipped.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378933" y="-679201"/>
            <a:ext cx="6407147" cy="6407147"/>
          </a:xfrm>
          <a:prstGeom prst="rect">
            <a:avLst/>
          </a:prstGeom>
        </p:spPr>
      </p:pic>
      <p:sp>
        <p:nvSpPr>
          <p:cNvPr id="7" name="Text Placeholder 2"/>
          <p:cNvSpPr>
            <a:spLocks noGrp="1"/>
          </p:cNvSpPr>
          <p:nvPr>
            <p:ph type="body" idx="1" hasCustomPrompt="1"/>
          </p:nvPr>
        </p:nvSpPr>
        <p:spPr>
          <a:xfrm>
            <a:off x="572744" y="347068"/>
            <a:ext cx="3867616" cy="283977"/>
          </a:xfrm>
          <a:prstGeom prst="rect">
            <a:avLst/>
          </a:prstGeom>
        </p:spPr>
        <p:txBody>
          <a:bodyPr anchor="b"/>
          <a:lstStyle>
            <a:lvl1pPr marL="0" indent="0">
              <a:buNone/>
              <a:defRPr sz="1600" b="1" cap="all"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Month Day, Year</a:t>
            </a:r>
          </a:p>
        </p:txBody>
      </p:sp>
      <p:sp>
        <p:nvSpPr>
          <p:cNvPr id="8" name="Title 1"/>
          <p:cNvSpPr>
            <a:spLocks noGrp="1"/>
          </p:cNvSpPr>
          <p:nvPr>
            <p:ph type="title" hasCustomPrompt="1"/>
          </p:nvPr>
        </p:nvSpPr>
        <p:spPr>
          <a:xfrm>
            <a:off x="573865" y="631045"/>
            <a:ext cx="3867616" cy="2729573"/>
          </a:xfrm>
          <a:prstGeom prst="rect">
            <a:avLst/>
          </a:prstGeom>
        </p:spPr>
        <p:txBody>
          <a:bodyPr anchor="b" anchorCtr="0">
            <a:normAutofit/>
          </a:bodyPr>
          <a:lstStyle>
            <a:lvl1pPr algn="l">
              <a:defRPr sz="4000" b="1" cap="none">
                <a:solidFill>
                  <a:srgbClr val="00A9E0"/>
                </a:solidFill>
              </a:defRPr>
            </a:lvl1pPr>
          </a:lstStyle>
          <a:p>
            <a:r>
              <a:rPr lang="en-US" dirty="0"/>
              <a:t>Presentation Title Here</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6479" y="4535915"/>
            <a:ext cx="1547011" cy="406090"/>
          </a:xfrm>
          <a:prstGeom prst="rect">
            <a:avLst/>
          </a:prstGeom>
        </p:spPr>
      </p:pic>
      <p:sp>
        <p:nvSpPr>
          <p:cNvPr id="12" name="Text Placeholder 2"/>
          <p:cNvSpPr>
            <a:spLocks noGrp="1"/>
          </p:cNvSpPr>
          <p:nvPr>
            <p:ph type="body" sz="quarter" idx="13" hasCustomPrompt="1"/>
          </p:nvPr>
        </p:nvSpPr>
        <p:spPr>
          <a:xfrm>
            <a:off x="572744" y="3372544"/>
            <a:ext cx="3868737" cy="923330"/>
          </a:xfrm>
          <a:prstGeom prst="rect">
            <a:avLst/>
          </a:prstGeom>
        </p:spPr>
        <p:txBody>
          <a:bodyPr vert="horz">
            <a:spAutoFit/>
          </a:bodyPr>
          <a:lstStyle>
            <a:lvl1pPr marL="0" indent="0">
              <a:buNone/>
              <a:defRPr sz="1800" b="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Subtitle would go here and can extend onto several lines like this example shows </a:t>
            </a:r>
          </a:p>
        </p:txBody>
      </p:sp>
    </p:spTree>
    <p:extLst>
      <p:ext uri="{BB962C8B-B14F-4D97-AF65-F5344CB8AC3E}">
        <p14:creationId xmlns:p14="http://schemas.microsoft.com/office/powerpoint/2010/main" val="10726787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C">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6" name="Slide Number Placeholder 5"/>
          <p:cNvSpPr>
            <a:spLocks noGrp="1"/>
          </p:cNvSpPr>
          <p:nvPr>
            <p:ph type="sldNum" sz="quarter" idx="12"/>
          </p:nvPr>
        </p:nvSpPr>
        <p:spPr>
          <a:xfrm>
            <a:off x="6553200" y="4771679"/>
            <a:ext cx="2133600" cy="274097"/>
          </a:xfrm>
          <a:prstGeom prst="rect">
            <a:avLst/>
          </a:prstGeom>
        </p:spPr>
        <p:txBody>
          <a:bodyPr/>
          <a:lstStyle/>
          <a:p>
            <a:fld id="{FE9E206F-B6C9-6B46-920E-6690A9897DBF}" type="slidenum">
              <a:rPr lang="en-US" smtClean="0"/>
              <a:t>‹#›</a:t>
            </a:fld>
            <a:endParaRPr lang="en-US"/>
          </a:p>
        </p:txBody>
      </p:sp>
      <p:sp>
        <p:nvSpPr>
          <p:cNvPr id="27" name="Text Placeholder 2"/>
          <p:cNvSpPr>
            <a:spLocks noGrp="1"/>
          </p:cNvSpPr>
          <p:nvPr>
            <p:ph type="body" idx="1" hasCustomPrompt="1"/>
          </p:nvPr>
        </p:nvSpPr>
        <p:spPr>
          <a:xfrm>
            <a:off x="572744" y="347068"/>
            <a:ext cx="3867616" cy="283977"/>
          </a:xfrm>
          <a:prstGeom prst="rect">
            <a:avLst/>
          </a:prstGeom>
        </p:spPr>
        <p:txBody>
          <a:bodyPr anchor="b"/>
          <a:lstStyle>
            <a:lvl1pPr marL="0" indent="0">
              <a:buNone/>
              <a:defRPr sz="1600" b="1" cap="all"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Month Day, Year</a:t>
            </a:r>
          </a:p>
        </p:txBody>
      </p:sp>
      <p:sp>
        <p:nvSpPr>
          <p:cNvPr id="33" name="Title 1"/>
          <p:cNvSpPr>
            <a:spLocks noGrp="1"/>
          </p:cNvSpPr>
          <p:nvPr>
            <p:ph type="title" hasCustomPrompt="1"/>
          </p:nvPr>
        </p:nvSpPr>
        <p:spPr>
          <a:xfrm>
            <a:off x="573865" y="631045"/>
            <a:ext cx="3867616" cy="2729573"/>
          </a:xfrm>
          <a:prstGeom prst="rect">
            <a:avLst/>
          </a:prstGeom>
        </p:spPr>
        <p:txBody>
          <a:bodyPr anchor="b" anchorCtr="0">
            <a:normAutofit/>
          </a:bodyPr>
          <a:lstStyle>
            <a:lvl1pPr algn="l">
              <a:defRPr sz="4000" b="1" cap="none" baseline="0">
                <a:solidFill>
                  <a:srgbClr val="00A9E0"/>
                </a:solidFill>
              </a:defRPr>
            </a:lvl1pPr>
          </a:lstStyle>
          <a:p>
            <a:r>
              <a:rPr lang="en-US" dirty="0"/>
              <a:t>Presentation Title Here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479" y="4535915"/>
            <a:ext cx="1547011" cy="406090"/>
          </a:xfrm>
          <a:prstGeom prst="rect">
            <a:avLst/>
          </a:prstGeom>
        </p:spPr>
      </p:pic>
      <p:pic>
        <p:nvPicPr>
          <p:cNvPr id="2" name="Picture 1" descr="20130208_details_023.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346900" y="-432399"/>
            <a:ext cx="6401051" cy="6350876"/>
          </a:xfrm>
          <a:prstGeom prst="ellipse">
            <a:avLst/>
          </a:prstGeom>
        </p:spPr>
      </p:pic>
      <p:sp>
        <p:nvSpPr>
          <p:cNvPr id="9" name="Text Placeholder 2"/>
          <p:cNvSpPr>
            <a:spLocks noGrp="1"/>
          </p:cNvSpPr>
          <p:nvPr>
            <p:ph type="body" sz="quarter" idx="13" hasCustomPrompt="1"/>
          </p:nvPr>
        </p:nvSpPr>
        <p:spPr>
          <a:xfrm>
            <a:off x="572744" y="3372544"/>
            <a:ext cx="3868737" cy="923330"/>
          </a:xfrm>
          <a:prstGeom prst="rect">
            <a:avLst/>
          </a:prstGeom>
        </p:spPr>
        <p:txBody>
          <a:bodyPr vert="horz">
            <a:spAutoFit/>
          </a:bodyPr>
          <a:lstStyle>
            <a:lvl1pPr marL="0" indent="0">
              <a:buNone/>
              <a:defRPr sz="1800" b="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Subtitle would go here and can extend onto several lines like this example shows </a:t>
            </a:r>
          </a:p>
        </p:txBody>
      </p:sp>
    </p:spTree>
    <p:extLst>
      <p:ext uri="{BB962C8B-B14F-4D97-AF65-F5344CB8AC3E}">
        <p14:creationId xmlns:p14="http://schemas.microsoft.com/office/powerpoint/2010/main" val="27472876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D">
    <p:spTree>
      <p:nvGrpSpPr>
        <p:cNvPr id="1" name=""/>
        <p:cNvGrpSpPr/>
        <p:nvPr/>
      </p:nvGrpSpPr>
      <p:grpSpPr>
        <a:xfrm>
          <a:off x="0" y="0"/>
          <a:ext cx="0" cy="0"/>
          <a:chOff x="0" y="0"/>
          <a:chExt cx="0" cy="0"/>
        </a:xfrm>
      </p:grpSpPr>
      <p:pic>
        <p:nvPicPr>
          <p:cNvPr id="12" name="Picture 11" descr="pattern.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08400" y="1884363"/>
            <a:ext cx="5435600" cy="3263900"/>
          </a:xfrm>
          <a:prstGeom prst="rect">
            <a:avLst/>
          </a:prstGeom>
        </p:spPr>
      </p:pic>
      <p:sp>
        <p:nvSpPr>
          <p:cNvPr id="6" name="Slide Number Placeholder 5"/>
          <p:cNvSpPr>
            <a:spLocks noGrp="1"/>
          </p:cNvSpPr>
          <p:nvPr>
            <p:ph type="sldNum" sz="quarter" idx="12"/>
          </p:nvPr>
        </p:nvSpPr>
        <p:spPr>
          <a:xfrm>
            <a:off x="6553200" y="4771679"/>
            <a:ext cx="2133600" cy="274097"/>
          </a:xfrm>
          <a:prstGeom prst="rect">
            <a:avLst/>
          </a:prstGeom>
        </p:spPr>
        <p:txBody>
          <a:bodyPr/>
          <a:lstStyle/>
          <a:p>
            <a:fld id="{FE9E206F-B6C9-6B46-920E-6690A9897DBF}" type="slidenum">
              <a:rPr lang="en-US" smtClean="0"/>
              <a:t>‹#›</a:t>
            </a:fld>
            <a:endParaRPr lang="en-US"/>
          </a:p>
        </p:txBody>
      </p:sp>
      <p:sp>
        <p:nvSpPr>
          <p:cNvPr id="7" name="Text Placeholder 2"/>
          <p:cNvSpPr>
            <a:spLocks noGrp="1"/>
          </p:cNvSpPr>
          <p:nvPr>
            <p:ph type="body" idx="1" hasCustomPrompt="1"/>
          </p:nvPr>
        </p:nvSpPr>
        <p:spPr>
          <a:xfrm>
            <a:off x="572744" y="347068"/>
            <a:ext cx="3867616" cy="283977"/>
          </a:xfrm>
          <a:prstGeom prst="rect">
            <a:avLst/>
          </a:prstGeom>
        </p:spPr>
        <p:txBody>
          <a:bodyPr anchor="b"/>
          <a:lstStyle>
            <a:lvl1pPr marL="0" indent="0">
              <a:buNone/>
              <a:defRPr sz="1600" b="1" cap="all"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Month Day, Year</a:t>
            </a:r>
          </a:p>
        </p:txBody>
      </p:sp>
      <p:sp>
        <p:nvSpPr>
          <p:cNvPr id="8" name="Title 1"/>
          <p:cNvSpPr>
            <a:spLocks noGrp="1"/>
          </p:cNvSpPr>
          <p:nvPr>
            <p:ph type="title" hasCustomPrompt="1"/>
          </p:nvPr>
        </p:nvSpPr>
        <p:spPr>
          <a:xfrm>
            <a:off x="573865" y="631045"/>
            <a:ext cx="3867616" cy="2729573"/>
          </a:xfrm>
          <a:prstGeom prst="rect">
            <a:avLst/>
          </a:prstGeom>
        </p:spPr>
        <p:txBody>
          <a:bodyPr anchor="b" anchorCtr="0">
            <a:normAutofit/>
          </a:bodyPr>
          <a:lstStyle>
            <a:lvl1pPr algn="l">
              <a:defRPr sz="4000" b="1" cap="none">
                <a:solidFill>
                  <a:srgbClr val="00A9E0"/>
                </a:solidFill>
              </a:defRPr>
            </a:lvl1pPr>
          </a:lstStyle>
          <a:p>
            <a:r>
              <a:rPr lang="en-US" dirty="0"/>
              <a:t>Presentation Title Here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479" y="4535915"/>
            <a:ext cx="1547011" cy="406090"/>
          </a:xfrm>
          <a:prstGeom prst="rect">
            <a:avLst/>
          </a:prstGeom>
        </p:spPr>
      </p:pic>
      <p:sp>
        <p:nvSpPr>
          <p:cNvPr id="10" name="Text Placeholder 2"/>
          <p:cNvSpPr>
            <a:spLocks noGrp="1"/>
          </p:cNvSpPr>
          <p:nvPr>
            <p:ph type="body" sz="quarter" idx="13" hasCustomPrompt="1"/>
          </p:nvPr>
        </p:nvSpPr>
        <p:spPr>
          <a:xfrm>
            <a:off x="572744" y="3372544"/>
            <a:ext cx="3868737" cy="923330"/>
          </a:xfrm>
          <a:prstGeom prst="rect">
            <a:avLst/>
          </a:prstGeom>
        </p:spPr>
        <p:txBody>
          <a:bodyPr vert="horz">
            <a:spAutoFit/>
          </a:bodyPr>
          <a:lstStyle>
            <a:lvl1pPr marL="0" indent="0">
              <a:buNone/>
              <a:defRPr sz="1800" b="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Subtitle would go here and can extend onto several lines like this example shows </a:t>
            </a:r>
          </a:p>
        </p:txBody>
      </p:sp>
    </p:spTree>
    <p:extLst>
      <p:ext uri="{BB962C8B-B14F-4D97-AF65-F5344CB8AC3E}">
        <p14:creationId xmlns:p14="http://schemas.microsoft.com/office/powerpoint/2010/main" val="32945264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Title Slide ">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6" name="Slide Number Placeholder 5"/>
          <p:cNvSpPr>
            <a:spLocks noGrp="1"/>
          </p:cNvSpPr>
          <p:nvPr>
            <p:ph type="sldNum" sz="quarter" idx="12"/>
          </p:nvPr>
        </p:nvSpPr>
        <p:spPr>
          <a:xfrm>
            <a:off x="6553200" y="4771679"/>
            <a:ext cx="2133600" cy="274097"/>
          </a:xfrm>
          <a:prstGeom prst="rect">
            <a:avLst/>
          </a:prstGeom>
        </p:spPr>
        <p:txBody>
          <a:bodyPr/>
          <a:lstStyle/>
          <a:p>
            <a:fld id="{FE9E206F-B6C9-6B46-920E-6690A9897DBF}" type="slidenum">
              <a:rPr lang="en-US" smtClean="0"/>
              <a:t>‹#›</a:t>
            </a:fld>
            <a:endParaRPr lang="en-US"/>
          </a:p>
        </p:txBody>
      </p:sp>
      <p:sp>
        <p:nvSpPr>
          <p:cNvPr id="27" name="Text Placeholder 2"/>
          <p:cNvSpPr>
            <a:spLocks noGrp="1"/>
          </p:cNvSpPr>
          <p:nvPr>
            <p:ph type="body" idx="1" hasCustomPrompt="1"/>
          </p:nvPr>
        </p:nvSpPr>
        <p:spPr>
          <a:xfrm>
            <a:off x="572744" y="347068"/>
            <a:ext cx="3867616" cy="283977"/>
          </a:xfrm>
          <a:prstGeom prst="rect">
            <a:avLst/>
          </a:prstGeom>
        </p:spPr>
        <p:txBody>
          <a:bodyPr anchor="b"/>
          <a:lstStyle>
            <a:lvl1pPr marL="0" indent="0">
              <a:buNone/>
              <a:defRPr sz="1600" b="1" cap="all"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Month Day, Year</a:t>
            </a:r>
          </a:p>
        </p:txBody>
      </p:sp>
      <p:sp>
        <p:nvSpPr>
          <p:cNvPr id="33" name="Title 1"/>
          <p:cNvSpPr>
            <a:spLocks noGrp="1"/>
          </p:cNvSpPr>
          <p:nvPr>
            <p:ph type="title" hasCustomPrompt="1"/>
          </p:nvPr>
        </p:nvSpPr>
        <p:spPr>
          <a:xfrm>
            <a:off x="573865" y="631045"/>
            <a:ext cx="3867616" cy="2729573"/>
          </a:xfrm>
          <a:prstGeom prst="rect">
            <a:avLst/>
          </a:prstGeom>
        </p:spPr>
        <p:txBody>
          <a:bodyPr anchor="b" anchorCtr="0">
            <a:normAutofit/>
          </a:bodyPr>
          <a:lstStyle>
            <a:lvl1pPr algn="l">
              <a:defRPr sz="4000" b="1" cap="none" baseline="0">
                <a:solidFill>
                  <a:srgbClr val="00A9E0"/>
                </a:solidFill>
              </a:defRPr>
            </a:lvl1pPr>
          </a:lstStyle>
          <a:p>
            <a:r>
              <a:rPr lang="en-US" dirty="0"/>
              <a:t>Presentation Title Here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479" y="4535915"/>
            <a:ext cx="1547011" cy="406090"/>
          </a:xfrm>
          <a:prstGeom prst="rect">
            <a:avLst/>
          </a:prstGeom>
        </p:spPr>
      </p:pic>
      <p:sp>
        <p:nvSpPr>
          <p:cNvPr id="9" name="Picture Placeholder 4"/>
          <p:cNvSpPr>
            <a:spLocks noGrp="1"/>
          </p:cNvSpPr>
          <p:nvPr>
            <p:ph type="pic" sz="quarter" idx="14"/>
          </p:nvPr>
        </p:nvSpPr>
        <p:spPr>
          <a:xfrm>
            <a:off x="4438312" y="-585774"/>
            <a:ext cx="6283159" cy="6280446"/>
          </a:xfrm>
          <a:prstGeom prst="ellipse">
            <a:avLst/>
          </a:prstGeom>
        </p:spPr>
        <p:txBody>
          <a:bodyPr vert="horz"/>
          <a:lstStyle>
            <a:lvl1pPr marL="0" indent="0" algn="ctr">
              <a:buNone/>
              <a:defRPr/>
            </a:lvl1pPr>
          </a:lstStyle>
          <a:p>
            <a:r>
              <a:rPr lang="en-US"/>
              <a:t>Click icon to add picture</a:t>
            </a:r>
            <a:endParaRPr lang="en-US" dirty="0"/>
          </a:p>
        </p:txBody>
      </p:sp>
      <p:sp>
        <p:nvSpPr>
          <p:cNvPr id="10" name="Text Placeholder 2"/>
          <p:cNvSpPr>
            <a:spLocks noGrp="1"/>
          </p:cNvSpPr>
          <p:nvPr>
            <p:ph type="body" sz="quarter" idx="13" hasCustomPrompt="1"/>
          </p:nvPr>
        </p:nvSpPr>
        <p:spPr>
          <a:xfrm>
            <a:off x="572744" y="3372544"/>
            <a:ext cx="3868737" cy="923330"/>
          </a:xfrm>
          <a:prstGeom prst="rect">
            <a:avLst/>
          </a:prstGeom>
        </p:spPr>
        <p:txBody>
          <a:bodyPr vert="horz">
            <a:spAutoFit/>
          </a:bodyPr>
          <a:lstStyle>
            <a:lvl1pPr marL="0" indent="0">
              <a:buNone/>
              <a:defRPr sz="1800" b="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Subtitle would go here and can extend onto several lines like this example shows </a:t>
            </a:r>
          </a:p>
        </p:txBody>
      </p:sp>
    </p:spTree>
    <p:extLst>
      <p:ext uri="{BB962C8B-B14F-4D97-AF65-F5344CB8AC3E}">
        <p14:creationId xmlns:p14="http://schemas.microsoft.com/office/powerpoint/2010/main" val="2310915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2 Column Bulleted List">
  <p:cSld name="1_2 Column Bulleted List">
    <p:spTree>
      <p:nvGrpSpPr>
        <p:cNvPr id="1" name="Shape 46"/>
        <p:cNvGrpSpPr/>
        <p:nvPr/>
      </p:nvGrpSpPr>
      <p:grpSpPr>
        <a:xfrm>
          <a:off x="0" y="0"/>
          <a:ext cx="0" cy="0"/>
          <a:chOff x="0" y="0"/>
          <a:chExt cx="0" cy="0"/>
        </a:xfrm>
      </p:grpSpPr>
      <p:sp>
        <p:nvSpPr>
          <p:cNvPr id="47" name="Google Shape;47;p7"/>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8" name="Google Shape;48;p7"/>
          <p:cNvSpPr txBox="1">
            <a:spLocks noGrp="1"/>
          </p:cNvSpPr>
          <p:nvPr>
            <p:ph type="body" idx="1"/>
          </p:nvPr>
        </p:nvSpPr>
        <p:spPr>
          <a:xfrm>
            <a:off x="801688" y="1357769"/>
            <a:ext cx="1523349" cy="713616"/>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Clr>
                <a:schemeClr val="accent4"/>
              </a:buClr>
              <a:buSzPts val="1800"/>
              <a:buFont typeface="Arial"/>
              <a:buNone/>
              <a:defRPr sz="1800" b="1" i="0" u="none" strike="noStrike" cap="none">
                <a:solidFill>
                  <a:schemeClr val="accent4"/>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9" name="Google Shape;49;p7"/>
          <p:cNvSpPr txBox="1"/>
          <p:nvPr/>
        </p:nvSpPr>
        <p:spPr>
          <a:xfrm>
            <a:off x="3107676" y="2770063"/>
            <a:ext cx="18466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0" name="Google Shape;50;p7"/>
          <p:cNvSpPr txBox="1">
            <a:spLocks noGrp="1"/>
          </p:cNvSpPr>
          <p:nvPr>
            <p:ph type="body" idx="2"/>
          </p:nvPr>
        </p:nvSpPr>
        <p:spPr>
          <a:xfrm>
            <a:off x="2540000" y="1357313"/>
            <a:ext cx="2973388" cy="3021012"/>
          </a:xfrm>
          <a:prstGeom prst="rect">
            <a:avLst/>
          </a:prstGeom>
          <a:noFill/>
          <a:ln>
            <a:noFill/>
          </a:ln>
        </p:spPr>
        <p:txBody>
          <a:bodyPr spcFirstLastPara="1" wrap="square" lIns="91425" tIns="45700" rIns="91425" bIns="45700" anchor="t" anchorCtr="0"/>
          <a:lstStyle>
            <a:lvl1pPr marL="457200" marR="0" lvl="0" indent="-330200" algn="l" rtl="0">
              <a:spcBef>
                <a:spcPts val="320"/>
              </a:spcBef>
              <a:spcAft>
                <a:spcPts val="0"/>
              </a:spcAft>
              <a:buClr>
                <a:srgbClr val="001D38"/>
              </a:buClr>
              <a:buSzPts val="1600"/>
              <a:buFont typeface="Arial"/>
              <a:buChar char="•"/>
              <a:defRPr sz="1600" b="0" i="0" u="none" strike="noStrike" cap="none">
                <a:solidFill>
                  <a:srgbClr val="001D38"/>
                </a:solidFill>
                <a:latin typeface="Trebuchet MS"/>
                <a:ea typeface="Trebuchet MS"/>
                <a:cs typeface="Trebuchet MS"/>
                <a:sym typeface="Trebuchet M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1" name="Google Shape;51;p7"/>
          <p:cNvSpPr txBox="1">
            <a:spLocks noGrp="1"/>
          </p:cNvSpPr>
          <p:nvPr>
            <p:ph type="body" idx="3"/>
          </p:nvPr>
        </p:nvSpPr>
        <p:spPr>
          <a:xfrm>
            <a:off x="5665788" y="1357769"/>
            <a:ext cx="2973388" cy="3021012"/>
          </a:xfrm>
          <a:prstGeom prst="rect">
            <a:avLst/>
          </a:prstGeom>
          <a:noFill/>
          <a:ln>
            <a:noFill/>
          </a:ln>
        </p:spPr>
        <p:txBody>
          <a:bodyPr spcFirstLastPara="1" wrap="square" lIns="91425" tIns="45700" rIns="91425" bIns="45700" anchor="t" anchorCtr="0"/>
          <a:lstStyle>
            <a:lvl1pPr marL="457200" marR="0" lvl="0" indent="-330200" algn="l" rtl="0">
              <a:spcBef>
                <a:spcPts val="320"/>
              </a:spcBef>
              <a:spcAft>
                <a:spcPts val="0"/>
              </a:spcAft>
              <a:buClr>
                <a:srgbClr val="001D38"/>
              </a:buClr>
              <a:buSzPts val="1600"/>
              <a:buFont typeface="Arial"/>
              <a:buChar char="•"/>
              <a:defRPr sz="1600" b="0" i="0" u="none" strike="noStrike" cap="none">
                <a:solidFill>
                  <a:srgbClr val="001D38"/>
                </a:solidFill>
                <a:latin typeface="Trebuchet MS"/>
                <a:ea typeface="Trebuchet MS"/>
                <a:cs typeface="Trebuchet MS"/>
                <a:sym typeface="Trebuchet M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ble of Contents (3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4912D95-9EAC-F54B-ACA4-A6FD5A6624C2}" type="slidenum">
              <a:rPr lang="en-US" smtClean="0"/>
              <a:pPr/>
              <a:t>‹#›</a:t>
            </a:fld>
            <a:endParaRPr lang="en-US" dirty="0"/>
          </a:p>
        </p:txBody>
      </p:sp>
      <p:grpSp>
        <p:nvGrpSpPr>
          <p:cNvPr id="28" name="Group 27"/>
          <p:cNvGrpSpPr/>
          <p:nvPr userDrawn="1"/>
        </p:nvGrpSpPr>
        <p:grpSpPr>
          <a:xfrm>
            <a:off x="1227328" y="1424287"/>
            <a:ext cx="3680971" cy="307753"/>
            <a:chOff x="1227328" y="1424287"/>
            <a:chExt cx="3680971" cy="307753"/>
          </a:xfrm>
        </p:grpSpPr>
        <p:cxnSp>
          <p:nvCxnSpPr>
            <p:cNvPr id="29" name="Straight Connector 28"/>
            <p:cNvCxnSpPr/>
            <p:nvPr userDrawn="1"/>
          </p:nvCxnSpPr>
          <p:spPr>
            <a:xfrm flipV="1">
              <a:off x="1840813" y="1611995"/>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1227328" y="1424287"/>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sz="1200" b="1" kern="1200" dirty="0">
                <a:solidFill>
                  <a:prstClr val="white"/>
                </a:solidFill>
                <a:latin typeface="Arial" charset="0"/>
                <a:ea typeface="Arial" charset="0"/>
                <a:cs typeface="Arial" charset="0"/>
              </a:endParaRPr>
            </a:p>
          </p:txBody>
        </p:sp>
        <p:sp>
          <p:nvSpPr>
            <p:cNvPr id="31" name="TextBox 30"/>
            <p:cNvSpPr txBox="1"/>
            <p:nvPr/>
          </p:nvSpPr>
          <p:spPr>
            <a:xfrm>
              <a:off x="1251614" y="1429474"/>
              <a:ext cx="312903" cy="276999"/>
            </a:xfrm>
            <a:prstGeom prst="rect">
              <a:avLst/>
            </a:prstGeom>
            <a:noFill/>
          </p:spPr>
          <p:txBody>
            <a:bodyPr wrap="square" rtlCol="0">
              <a:spAutoFit/>
            </a:bodyPr>
            <a:lstStyle/>
            <a:p>
              <a:r>
                <a:rPr lang="en-US" sz="1200" b="1" dirty="0">
                  <a:solidFill>
                    <a:schemeClr val="bg1"/>
                  </a:solidFill>
                  <a:latin typeface="Arial"/>
                  <a:cs typeface="Arial"/>
                </a:rPr>
                <a:t>1</a:t>
              </a:r>
            </a:p>
          </p:txBody>
        </p:sp>
      </p:grpSp>
      <p:grpSp>
        <p:nvGrpSpPr>
          <p:cNvPr id="32" name="Group 31"/>
          <p:cNvGrpSpPr/>
          <p:nvPr userDrawn="1"/>
        </p:nvGrpSpPr>
        <p:grpSpPr>
          <a:xfrm>
            <a:off x="1232972" y="2017404"/>
            <a:ext cx="3675327" cy="298221"/>
            <a:chOff x="1232972" y="2017404"/>
            <a:chExt cx="3675327" cy="298221"/>
          </a:xfrm>
        </p:grpSpPr>
        <p:sp>
          <p:nvSpPr>
            <p:cNvPr id="33" name="Oval 32"/>
            <p:cNvSpPr/>
            <p:nvPr userDrawn="1"/>
          </p:nvSpPr>
          <p:spPr>
            <a:xfrm>
              <a:off x="1236860" y="2017404"/>
              <a:ext cx="298221" cy="298221"/>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grpSp>
          <p:nvGrpSpPr>
            <p:cNvPr id="34" name="Group 33"/>
            <p:cNvGrpSpPr/>
            <p:nvPr userDrawn="1"/>
          </p:nvGrpSpPr>
          <p:grpSpPr>
            <a:xfrm>
              <a:off x="1232972" y="2021694"/>
              <a:ext cx="3675327" cy="276999"/>
              <a:chOff x="1232972" y="2021694"/>
              <a:chExt cx="3675327" cy="276999"/>
            </a:xfrm>
          </p:grpSpPr>
          <p:cxnSp>
            <p:nvCxnSpPr>
              <p:cNvPr id="35" name="Straight Connector 34"/>
              <p:cNvCxnSpPr/>
              <p:nvPr userDrawn="1"/>
            </p:nvCxnSpPr>
            <p:spPr>
              <a:xfrm flipV="1">
                <a:off x="1840813" y="2209924"/>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userDrawn="1"/>
            </p:nvSpPr>
            <p:spPr>
              <a:xfrm>
                <a:off x="1232972" y="2021694"/>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2</a:t>
                </a:r>
              </a:p>
            </p:txBody>
          </p:sp>
        </p:grpSp>
      </p:grpSp>
      <p:sp>
        <p:nvSpPr>
          <p:cNvPr id="40" name="Text Placeholder 13"/>
          <p:cNvSpPr>
            <a:spLocks noGrp="1"/>
          </p:cNvSpPr>
          <p:nvPr>
            <p:ph type="body" sz="quarter" idx="11" hasCustomPrompt="1"/>
          </p:nvPr>
        </p:nvSpPr>
        <p:spPr>
          <a:xfrm>
            <a:off x="5111750" y="1120411"/>
            <a:ext cx="3373438" cy="3222802"/>
          </a:xfrm>
          <a:prstGeom prst="rect">
            <a:avLst/>
          </a:prstGeom>
        </p:spPr>
        <p:txBody>
          <a:bodyPr vert="horz"/>
          <a:lstStyle>
            <a:lvl1pPr marL="0" indent="0">
              <a:lnSpc>
                <a:spcPct val="250000"/>
              </a:lnSpc>
              <a:spcBef>
                <a:spcPts val="0"/>
              </a:spcBef>
              <a:buNone/>
              <a:defRPr sz="160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First topic </a:t>
            </a:r>
          </a:p>
          <a:p>
            <a:pPr lvl="0"/>
            <a:r>
              <a:rPr lang="en-US" dirty="0"/>
              <a:t>Second Topic</a:t>
            </a:r>
          </a:p>
          <a:p>
            <a:pPr lvl="0"/>
            <a:r>
              <a:rPr lang="en-US" dirty="0"/>
              <a:t>Third Topic</a:t>
            </a:r>
          </a:p>
        </p:txBody>
      </p:sp>
      <p:grpSp>
        <p:nvGrpSpPr>
          <p:cNvPr id="44" name="Group 43"/>
          <p:cNvGrpSpPr/>
          <p:nvPr userDrawn="1"/>
        </p:nvGrpSpPr>
        <p:grpSpPr>
          <a:xfrm>
            <a:off x="1233466" y="2606633"/>
            <a:ext cx="3674833" cy="276999"/>
            <a:chOff x="1233466" y="2606633"/>
            <a:chExt cx="3674833" cy="276999"/>
          </a:xfrm>
        </p:grpSpPr>
        <p:cxnSp>
          <p:nvCxnSpPr>
            <p:cNvPr id="45" name="Straight Connector 44"/>
            <p:cNvCxnSpPr/>
            <p:nvPr/>
          </p:nvCxnSpPr>
          <p:spPr>
            <a:xfrm flipV="1">
              <a:off x="1840813" y="2812606"/>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userDrawn="1"/>
          </p:nvSpPr>
          <p:spPr>
            <a:xfrm>
              <a:off x="1233466" y="2606633"/>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3</a:t>
              </a:r>
            </a:p>
          </p:txBody>
        </p:sp>
      </p:grpSp>
      <p:grpSp>
        <p:nvGrpSpPr>
          <p:cNvPr id="47" name="Group 46"/>
          <p:cNvGrpSpPr/>
          <p:nvPr userDrawn="1"/>
        </p:nvGrpSpPr>
        <p:grpSpPr>
          <a:xfrm>
            <a:off x="1233466" y="2600989"/>
            <a:ext cx="312903" cy="303033"/>
            <a:chOff x="1233466" y="2600989"/>
            <a:chExt cx="312903" cy="303033"/>
          </a:xfrm>
        </p:grpSpPr>
        <p:sp>
          <p:nvSpPr>
            <p:cNvPr id="48" name="Oval 47"/>
            <p:cNvSpPr/>
            <p:nvPr/>
          </p:nvSpPr>
          <p:spPr>
            <a:xfrm>
              <a:off x="1236860" y="2600989"/>
              <a:ext cx="303033" cy="30303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sp>
          <p:nvSpPr>
            <p:cNvPr id="49" name="TextBox 48"/>
            <p:cNvSpPr txBox="1"/>
            <p:nvPr userDrawn="1"/>
          </p:nvSpPr>
          <p:spPr>
            <a:xfrm>
              <a:off x="1233466" y="2606633"/>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3</a:t>
              </a:r>
            </a:p>
          </p:txBody>
        </p:sp>
      </p:grpSp>
      <p:sp>
        <p:nvSpPr>
          <p:cNvPr id="20" name="Text Placeholder 3"/>
          <p:cNvSpPr>
            <a:spLocks noGrp="1"/>
          </p:cNvSpPr>
          <p:nvPr>
            <p:ph type="body" sz="quarter" idx="12" hasCustomPrompt="1"/>
          </p:nvPr>
        </p:nvSpPr>
        <p:spPr>
          <a:xfrm>
            <a:off x="1150363" y="545378"/>
            <a:ext cx="7334826" cy="465138"/>
          </a:xfrm>
          <a:prstGeom prst="rect">
            <a:avLst/>
          </a:prstGeom>
        </p:spPr>
        <p:txBody>
          <a:bodyPr vert="horz"/>
          <a:lstStyle>
            <a:lvl1pPr marL="0" indent="0">
              <a:buFont typeface="Arial"/>
              <a:buNone/>
              <a:defRPr sz="2000" b="1" baseline="0">
                <a:solidFill>
                  <a:schemeClr val="tx2"/>
                </a:solidFill>
              </a:defRPr>
            </a:lvl1pPr>
            <a:lvl2pPr marL="457200" indent="0">
              <a:buFont typeface="Arial"/>
              <a:buNone/>
              <a:defRPr sz="2000"/>
            </a:lvl2pPr>
            <a:lvl3pPr marL="914400" indent="0">
              <a:buFont typeface="Arial"/>
              <a:buNone/>
              <a:defRPr sz="2000"/>
            </a:lvl3pPr>
            <a:lvl4pPr marL="1371600" indent="0">
              <a:buFont typeface="Arial"/>
              <a:buNone/>
              <a:defRPr sz="2000"/>
            </a:lvl4pPr>
            <a:lvl5pPr marL="1828800" indent="0">
              <a:buFont typeface="Arial"/>
              <a:buNone/>
              <a:defRPr sz="2000"/>
            </a:lvl5pPr>
          </a:lstStyle>
          <a:p>
            <a:pPr lvl="0"/>
            <a:r>
              <a:rPr lang="en-US" dirty="0"/>
              <a:t>Click Here to Edit Today’s Discussion </a:t>
            </a:r>
          </a:p>
        </p:txBody>
      </p:sp>
    </p:spTree>
    <p:extLst>
      <p:ext uri="{BB962C8B-B14F-4D97-AF65-F5344CB8AC3E}">
        <p14:creationId xmlns:p14="http://schemas.microsoft.com/office/powerpoint/2010/main" val="42341815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of Contents (4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4912D95-9EAC-F54B-ACA4-A6FD5A6624C2}" type="slidenum">
              <a:rPr lang="en-US" smtClean="0"/>
              <a:pPr/>
              <a:t>‹#›</a:t>
            </a:fld>
            <a:endParaRPr lang="en-US" dirty="0"/>
          </a:p>
        </p:txBody>
      </p:sp>
      <p:grpSp>
        <p:nvGrpSpPr>
          <p:cNvPr id="5" name="Group 4"/>
          <p:cNvGrpSpPr/>
          <p:nvPr userDrawn="1"/>
        </p:nvGrpSpPr>
        <p:grpSpPr>
          <a:xfrm>
            <a:off x="1227328" y="1424287"/>
            <a:ext cx="3680971" cy="307753"/>
            <a:chOff x="1227328" y="1424287"/>
            <a:chExt cx="3680971" cy="307753"/>
          </a:xfrm>
        </p:grpSpPr>
        <p:cxnSp>
          <p:nvCxnSpPr>
            <p:cNvPr id="6" name="Straight Connector 5"/>
            <p:cNvCxnSpPr/>
            <p:nvPr userDrawn="1"/>
          </p:nvCxnSpPr>
          <p:spPr>
            <a:xfrm flipV="1">
              <a:off x="1840813" y="1611995"/>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7" name="Oval 6"/>
            <p:cNvSpPr/>
            <p:nvPr/>
          </p:nvSpPr>
          <p:spPr>
            <a:xfrm>
              <a:off x="1227328" y="1424287"/>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sz="1200" b="1" kern="1200" dirty="0">
                <a:solidFill>
                  <a:prstClr val="white"/>
                </a:solidFill>
                <a:latin typeface="Arial" charset="0"/>
                <a:ea typeface="Arial" charset="0"/>
                <a:cs typeface="Arial" charset="0"/>
              </a:endParaRPr>
            </a:p>
          </p:txBody>
        </p:sp>
        <p:sp>
          <p:nvSpPr>
            <p:cNvPr id="8" name="TextBox 7"/>
            <p:cNvSpPr txBox="1"/>
            <p:nvPr/>
          </p:nvSpPr>
          <p:spPr>
            <a:xfrm>
              <a:off x="1251614" y="1429474"/>
              <a:ext cx="312903" cy="276999"/>
            </a:xfrm>
            <a:prstGeom prst="rect">
              <a:avLst/>
            </a:prstGeom>
            <a:noFill/>
          </p:spPr>
          <p:txBody>
            <a:bodyPr wrap="square" rtlCol="0">
              <a:spAutoFit/>
            </a:bodyPr>
            <a:lstStyle/>
            <a:p>
              <a:r>
                <a:rPr lang="en-US" sz="1200" b="1" dirty="0">
                  <a:solidFill>
                    <a:schemeClr val="bg1"/>
                  </a:solidFill>
                  <a:latin typeface="Arial"/>
                  <a:cs typeface="Arial"/>
                </a:rPr>
                <a:t>1</a:t>
              </a:r>
            </a:p>
          </p:txBody>
        </p:sp>
      </p:grpSp>
      <p:grpSp>
        <p:nvGrpSpPr>
          <p:cNvPr id="9" name="Group 8"/>
          <p:cNvGrpSpPr/>
          <p:nvPr userDrawn="1"/>
        </p:nvGrpSpPr>
        <p:grpSpPr>
          <a:xfrm>
            <a:off x="1232972" y="2017404"/>
            <a:ext cx="3675327" cy="298221"/>
            <a:chOff x="1232972" y="2017404"/>
            <a:chExt cx="3675327" cy="298221"/>
          </a:xfrm>
        </p:grpSpPr>
        <p:sp>
          <p:nvSpPr>
            <p:cNvPr id="10" name="Oval 9"/>
            <p:cNvSpPr/>
            <p:nvPr userDrawn="1"/>
          </p:nvSpPr>
          <p:spPr>
            <a:xfrm>
              <a:off x="1236860" y="2017404"/>
              <a:ext cx="298221" cy="298221"/>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grpSp>
          <p:nvGrpSpPr>
            <p:cNvPr id="11" name="Group 10"/>
            <p:cNvGrpSpPr/>
            <p:nvPr userDrawn="1"/>
          </p:nvGrpSpPr>
          <p:grpSpPr>
            <a:xfrm>
              <a:off x="1232972" y="2021694"/>
              <a:ext cx="3675327" cy="276999"/>
              <a:chOff x="1232972" y="2021694"/>
              <a:chExt cx="3675327" cy="276999"/>
            </a:xfrm>
          </p:grpSpPr>
          <p:cxnSp>
            <p:nvCxnSpPr>
              <p:cNvPr id="12" name="Straight Connector 11"/>
              <p:cNvCxnSpPr/>
              <p:nvPr userDrawn="1"/>
            </p:nvCxnSpPr>
            <p:spPr>
              <a:xfrm flipV="1">
                <a:off x="1840813" y="2209924"/>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1232972" y="2021694"/>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2</a:t>
                </a:r>
              </a:p>
            </p:txBody>
          </p:sp>
        </p:grpSp>
      </p:grpSp>
      <p:cxnSp>
        <p:nvCxnSpPr>
          <p:cNvPr id="14" name="Straight Connector 13"/>
          <p:cNvCxnSpPr/>
          <p:nvPr userDrawn="1"/>
        </p:nvCxnSpPr>
        <p:spPr>
          <a:xfrm flipV="1">
            <a:off x="1840813" y="2812606"/>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5" name="Group 14"/>
          <p:cNvGrpSpPr/>
          <p:nvPr userDrawn="1"/>
        </p:nvGrpSpPr>
        <p:grpSpPr>
          <a:xfrm>
            <a:off x="1233466" y="2600989"/>
            <a:ext cx="312903" cy="303033"/>
            <a:chOff x="1233466" y="2600989"/>
            <a:chExt cx="312903" cy="303033"/>
          </a:xfrm>
        </p:grpSpPr>
        <p:sp>
          <p:nvSpPr>
            <p:cNvPr id="16" name="Oval 15"/>
            <p:cNvSpPr/>
            <p:nvPr/>
          </p:nvSpPr>
          <p:spPr>
            <a:xfrm>
              <a:off x="1236860" y="2600989"/>
              <a:ext cx="303033" cy="30303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sp>
          <p:nvSpPr>
            <p:cNvPr id="17" name="TextBox 16"/>
            <p:cNvSpPr txBox="1"/>
            <p:nvPr userDrawn="1"/>
          </p:nvSpPr>
          <p:spPr>
            <a:xfrm>
              <a:off x="1233466" y="2606633"/>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3</a:t>
              </a:r>
            </a:p>
          </p:txBody>
        </p:sp>
      </p:grpSp>
      <p:grpSp>
        <p:nvGrpSpPr>
          <p:cNvPr id="18" name="Group 17"/>
          <p:cNvGrpSpPr/>
          <p:nvPr userDrawn="1"/>
        </p:nvGrpSpPr>
        <p:grpSpPr>
          <a:xfrm>
            <a:off x="1227328" y="3196920"/>
            <a:ext cx="3680971" cy="276999"/>
            <a:chOff x="1227328" y="3196920"/>
            <a:chExt cx="3680971" cy="276999"/>
          </a:xfrm>
        </p:grpSpPr>
        <p:cxnSp>
          <p:nvCxnSpPr>
            <p:cNvPr id="19" name="Straight Connector 18"/>
            <p:cNvCxnSpPr/>
            <p:nvPr/>
          </p:nvCxnSpPr>
          <p:spPr>
            <a:xfrm flipV="1">
              <a:off x="1840813" y="3403498"/>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userDrawn="1"/>
          </p:nvSpPr>
          <p:spPr>
            <a:xfrm>
              <a:off x="1227328" y="3196920"/>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4</a:t>
              </a:r>
            </a:p>
          </p:txBody>
        </p:sp>
      </p:grpSp>
      <p:sp>
        <p:nvSpPr>
          <p:cNvPr id="21" name="Text Placeholder 13"/>
          <p:cNvSpPr>
            <a:spLocks noGrp="1"/>
          </p:cNvSpPr>
          <p:nvPr>
            <p:ph type="body" sz="quarter" idx="11" hasCustomPrompt="1"/>
          </p:nvPr>
        </p:nvSpPr>
        <p:spPr>
          <a:xfrm>
            <a:off x="5111750" y="1140463"/>
            <a:ext cx="3373438" cy="3222802"/>
          </a:xfrm>
          <a:prstGeom prst="rect">
            <a:avLst/>
          </a:prstGeom>
        </p:spPr>
        <p:txBody>
          <a:bodyPr vert="horz"/>
          <a:lstStyle>
            <a:lvl1pPr marL="0" indent="0">
              <a:lnSpc>
                <a:spcPct val="275000"/>
              </a:lnSpc>
              <a:spcBef>
                <a:spcPts val="0"/>
              </a:spcBef>
              <a:buNone/>
              <a:defRPr sz="140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First Topic </a:t>
            </a:r>
          </a:p>
          <a:p>
            <a:pPr lvl="0"/>
            <a:r>
              <a:rPr lang="en-US" dirty="0"/>
              <a:t>Second Topic</a:t>
            </a:r>
          </a:p>
          <a:p>
            <a:pPr lvl="0"/>
            <a:r>
              <a:rPr lang="en-US" dirty="0"/>
              <a:t>Third Topic</a:t>
            </a:r>
          </a:p>
          <a:p>
            <a:pPr lvl="0"/>
            <a:r>
              <a:rPr lang="en-US" dirty="0"/>
              <a:t>Fourth Topic</a:t>
            </a:r>
          </a:p>
        </p:txBody>
      </p:sp>
      <p:grpSp>
        <p:nvGrpSpPr>
          <p:cNvPr id="23" name="Group 22"/>
          <p:cNvGrpSpPr/>
          <p:nvPr userDrawn="1"/>
        </p:nvGrpSpPr>
        <p:grpSpPr>
          <a:xfrm>
            <a:off x="1219769" y="3166166"/>
            <a:ext cx="312903" cy="307753"/>
            <a:chOff x="1219769" y="3166166"/>
            <a:chExt cx="312903" cy="307753"/>
          </a:xfrm>
        </p:grpSpPr>
        <p:sp>
          <p:nvSpPr>
            <p:cNvPr id="24" name="Oval 23"/>
            <p:cNvSpPr/>
            <p:nvPr/>
          </p:nvSpPr>
          <p:spPr>
            <a:xfrm>
              <a:off x="1224397" y="3166166"/>
              <a:ext cx="307753" cy="307753"/>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sp>
          <p:nvSpPr>
            <p:cNvPr id="25" name="TextBox 24"/>
            <p:cNvSpPr txBox="1"/>
            <p:nvPr userDrawn="1"/>
          </p:nvSpPr>
          <p:spPr>
            <a:xfrm>
              <a:off x="1219769" y="3174240"/>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4</a:t>
              </a:r>
            </a:p>
          </p:txBody>
        </p:sp>
      </p:grpSp>
      <p:sp>
        <p:nvSpPr>
          <p:cNvPr id="26" name="Text Placeholder 3"/>
          <p:cNvSpPr>
            <a:spLocks noGrp="1"/>
          </p:cNvSpPr>
          <p:nvPr>
            <p:ph type="body" sz="quarter" idx="12" hasCustomPrompt="1"/>
          </p:nvPr>
        </p:nvSpPr>
        <p:spPr>
          <a:xfrm>
            <a:off x="1150363" y="545378"/>
            <a:ext cx="7334826" cy="465138"/>
          </a:xfrm>
          <a:prstGeom prst="rect">
            <a:avLst/>
          </a:prstGeom>
        </p:spPr>
        <p:txBody>
          <a:bodyPr vert="horz"/>
          <a:lstStyle>
            <a:lvl1pPr marL="0" indent="0">
              <a:buFont typeface="Arial"/>
              <a:buNone/>
              <a:defRPr sz="2000" b="1" baseline="0">
                <a:solidFill>
                  <a:schemeClr val="tx2"/>
                </a:solidFill>
              </a:defRPr>
            </a:lvl1pPr>
            <a:lvl2pPr marL="457200" indent="0">
              <a:buFont typeface="Arial"/>
              <a:buNone/>
              <a:defRPr sz="2000"/>
            </a:lvl2pPr>
            <a:lvl3pPr marL="914400" indent="0">
              <a:buFont typeface="Arial"/>
              <a:buNone/>
              <a:defRPr sz="2000"/>
            </a:lvl3pPr>
            <a:lvl4pPr marL="1371600" indent="0">
              <a:buFont typeface="Arial"/>
              <a:buNone/>
              <a:defRPr sz="2000"/>
            </a:lvl4pPr>
            <a:lvl5pPr marL="1828800" indent="0">
              <a:buFont typeface="Arial"/>
              <a:buNone/>
              <a:defRPr sz="2000"/>
            </a:lvl5pPr>
          </a:lstStyle>
          <a:p>
            <a:pPr lvl="0"/>
            <a:r>
              <a:rPr lang="en-US" dirty="0"/>
              <a:t>Click Here to Edit Today’s Discussion </a:t>
            </a:r>
          </a:p>
        </p:txBody>
      </p:sp>
    </p:spTree>
    <p:extLst>
      <p:ext uri="{BB962C8B-B14F-4D97-AF65-F5344CB8AC3E}">
        <p14:creationId xmlns:p14="http://schemas.microsoft.com/office/powerpoint/2010/main" val="35058465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le of Contents (5 Points">
    <p:spTree>
      <p:nvGrpSpPr>
        <p:cNvPr id="1" name=""/>
        <p:cNvGrpSpPr/>
        <p:nvPr/>
      </p:nvGrpSpPr>
      <p:grpSpPr>
        <a:xfrm>
          <a:off x="0" y="0"/>
          <a:ext cx="0" cy="0"/>
          <a:chOff x="0" y="0"/>
          <a:chExt cx="0" cy="0"/>
        </a:xfrm>
      </p:grpSpPr>
      <p:grpSp>
        <p:nvGrpSpPr>
          <p:cNvPr id="2" name="Group 1"/>
          <p:cNvGrpSpPr/>
          <p:nvPr userDrawn="1"/>
        </p:nvGrpSpPr>
        <p:grpSpPr>
          <a:xfrm>
            <a:off x="1227328" y="1424287"/>
            <a:ext cx="3680971" cy="307753"/>
            <a:chOff x="1227328" y="1424287"/>
            <a:chExt cx="3680971" cy="307753"/>
          </a:xfrm>
        </p:grpSpPr>
        <p:cxnSp>
          <p:nvCxnSpPr>
            <p:cNvPr id="6" name="Straight Connector 5"/>
            <p:cNvCxnSpPr/>
            <p:nvPr userDrawn="1"/>
          </p:nvCxnSpPr>
          <p:spPr>
            <a:xfrm flipV="1">
              <a:off x="1840813" y="1611995"/>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1227328" y="1424287"/>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sz="1200" b="1" kern="1200" dirty="0">
                <a:solidFill>
                  <a:prstClr val="white"/>
                </a:solidFill>
                <a:latin typeface="Arial" charset="0"/>
                <a:ea typeface="Arial" charset="0"/>
                <a:cs typeface="Arial" charset="0"/>
              </a:endParaRPr>
            </a:p>
          </p:txBody>
        </p:sp>
        <p:sp>
          <p:nvSpPr>
            <p:cNvPr id="10" name="TextBox 9"/>
            <p:cNvSpPr txBox="1"/>
            <p:nvPr/>
          </p:nvSpPr>
          <p:spPr>
            <a:xfrm>
              <a:off x="1251614" y="1429474"/>
              <a:ext cx="312903" cy="276999"/>
            </a:xfrm>
            <a:prstGeom prst="rect">
              <a:avLst/>
            </a:prstGeom>
            <a:noFill/>
          </p:spPr>
          <p:txBody>
            <a:bodyPr wrap="square" rtlCol="0">
              <a:spAutoFit/>
            </a:bodyPr>
            <a:lstStyle/>
            <a:p>
              <a:r>
                <a:rPr lang="en-US" sz="1200" b="1" dirty="0">
                  <a:solidFill>
                    <a:schemeClr val="bg1"/>
                  </a:solidFill>
                  <a:latin typeface="Arial"/>
                  <a:cs typeface="Arial"/>
                </a:rPr>
                <a:t>1</a:t>
              </a:r>
            </a:p>
          </p:txBody>
        </p:sp>
      </p:grpSp>
      <p:sp>
        <p:nvSpPr>
          <p:cNvPr id="25" name="Oval 24"/>
          <p:cNvSpPr/>
          <p:nvPr/>
        </p:nvSpPr>
        <p:spPr>
          <a:xfrm>
            <a:off x="1227328" y="3768159"/>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grpSp>
        <p:nvGrpSpPr>
          <p:cNvPr id="3" name="Group 2"/>
          <p:cNvGrpSpPr/>
          <p:nvPr userDrawn="1"/>
        </p:nvGrpSpPr>
        <p:grpSpPr>
          <a:xfrm>
            <a:off x="1232972" y="2017404"/>
            <a:ext cx="3675327" cy="298221"/>
            <a:chOff x="1232972" y="2017404"/>
            <a:chExt cx="3675327" cy="298221"/>
          </a:xfrm>
        </p:grpSpPr>
        <p:sp>
          <p:nvSpPr>
            <p:cNvPr id="16" name="Oval 15"/>
            <p:cNvSpPr/>
            <p:nvPr userDrawn="1"/>
          </p:nvSpPr>
          <p:spPr>
            <a:xfrm>
              <a:off x="1236860" y="2017404"/>
              <a:ext cx="298221" cy="298221"/>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grpSp>
          <p:nvGrpSpPr>
            <p:cNvPr id="32" name="Group 31"/>
            <p:cNvGrpSpPr/>
            <p:nvPr userDrawn="1"/>
          </p:nvGrpSpPr>
          <p:grpSpPr>
            <a:xfrm>
              <a:off x="1232972" y="2021694"/>
              <a:ext cx="3675327" cy="276999"/>
              <a:chOff x="1232972" y="2021694"/>
              <a:chExt cx="3675327" cy="276999"/>
            </a:xfrm>
          </p:grpSpPr>
          <p:cxnSp>
            <p:nvCxnSpPr>
              <p:cNvPr id="17" name="Straight Connector 16"/>
              <p:cNvCxnSpPr/>
              <p:nvPr userDrawn="1"/>
            </p:nvCxnSpPr>
            <p:spPr>
              <a:xfrm flipV="1">
                <a:off x="1840813" y="2209924"/>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userDrawn="1"/>
            </p:nvSpPr>
            <p:spPr>
              <a:xfrm>
                <a:off x="1232972" y="2021694"/>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2</a:t>
                </a:r>
              </a:p>
            </p:txBody>
          </p:sp>
        </p:grpSp>
      </p:grpSp>
      <p:cxnSp>
        <p:nvCxnSpPr>
          <p:cNvPr id="20" name="Straight Connector 19"/>
          <p:cNvCxnSpPr/>
          <p:nvPr/>
        </p:nvCxnSpPr>
        <p:spPr>
          <a:xfrm flipV="1">
            <a:off x="1840813" y="2812606"/>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8" name="Group 7"/>
          <p:cNvGrpSpPr/>
          <p:nvPr userDrawn="1"/>
        </p:nvGrpSpPr>
        <p:grpSpPr>
          <a:xfrm>
            <a:off x="1233466" y="2600989"/>
            <a:ext cx="312903" cy="303033"/>
            <a:chOff x="1233466" y="2600989"/>
            <a:chExt cx="312903" cy="303033"/>
          </a:xfrm>
        </p:grpSpPr>
        <p:sp>
          <p:nvSpPr>
            <p:cNvPr id="19" name="Oval 18"/>
            <p:cNvSpPr/>
            <p:nvPr/>
          </p:nvSpPr>
          <p:spPr>
            <a:xfrm>
              <a:off x="1236860" y="2600989"/>
              <a:ext cx="303033" cy="30303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sp>
          <p:nvSpPr>
            <p:cNvPr id="29" name="TextBox 28"/>
            <p:cNvSpPr txBox="1"/>
            <p:nvPr userDrawn="1"/>
          </p:nvSpPr>
          <p:spPr>
            <a:xfrm>
              <a:off x="1233466" y="2606633"/>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3</a:t>
              </a:r>
            </a:p>
          </p:txBody>
        </p:sp>
      </p:grpSp>
      <p:cxnSp>
        <p:nvCxnSpPr>
          <p:cNvPr id="23" name="Straight Connector 22"/>
          <p:cNvCxnSpPr/>
          <p:nvPr/>
        </p:nvCxnSpPr>
        <p:spPr>
          <a:xfrm flipV="1">
            <a:off x="1840813" y="3403498"/>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userDrawn="1"/>
        </p:nvGrpSpPr>
        <p:grpSpPr>
          <a:xfrm>
            <a:off x="1219769" y="3166166"/>
            <a:ext cx="312903" cy="307753"/>
            <a:chOff x="1219769" y="3166166"/>
            <a:chExt cx="312903" cy="307753"/>
          </a:xfrm>
        </p:grpSpPr>
        <p:sp>
          <p:nvSpPr>
            <p:cNvPr id="22" name="Oval 21"/>
            <p:cNvSpPr/>
            <p:nvPr/>
          </p:nvSpPr>
          <p:spPr>
            <a:xfrm>
              <a:off x="1224397" y="3166166"/>
              <a:ext cx="307753" cy="307753"/>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sp>
          <p:nvSpPr>
            <p:cNvPr id="30" name="TextBox 29"/>
            <p:cNvSpPr txBox="1"/>
            <p:nvPr userDrawn="1"/>
          </p:nvSpPr>
          <p:spPr>
            <a:xfrm>
              <a:off x="1219769" y="3174240"/>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4</a:t>
              </a:r>
            </a:p>
          </p:txBody>
        </p:sp>
      </p:grpSp>
      <p:grpSp>
        <p:nvGrpSpPr>
          <p:cNvPr id="35" name="Group 34"/>
          <p:cNvGrpSpPr/>
          <p:nvPr userDrawn="1"/>
        </p:nvGrpSpPr>
        <p:grpSpPr>
          <a:xfrm>
            <a:off x="1224397" y="3780505"/>
            <a:ext cx="3683902" cy="276999"/>
            <a:chOff x="1224397" y="3780505"/>
            <a:chExt cx="3683902" cy="276999"/>
          </a:xfrm>
        </p:grpSpPr>
        <p:cxnSp>
          <p:nvCxnSpPr>
            <p:cNvPr id="26" name="Straight Connector 25"/>
            <p:cNvCxnSpPr/>
            <p:nvPr/>
          </p:nvCxnSpPr>
          <p:spPr>
            <a:xfrm flipV="1">
              <a:off x="1840813" y="3999663"/>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userDrawn="1"/>
          </p:nvSpPr>
          <p:spPr>
            <a:xfrm>
              <a:off x="1224397" y="3780505"/>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5</a:t>
              </a:r>
            </a:p>
          </p:txBody>
        </p:sp>
      </p:grpSp>
      <p:sp>
        <p:nvSpPr>
          <p:cNvPr id="14" name="Text Placeholder 13"/>
          <p:cNvSpPr>
            <a:spLocks noGrp="1"/>
          </p:cNvSpPr>
          <p:nvPr userDrawn="1">
            <p:ph type="body" sz="quarter" idx="10" hasCustomPrompt="1"/>
          </p:nvPr>
        </p:nvSpPr>
        <p:spPr>
          <a:xfrm>
            <a:off x="5111750" y="1140463"/>
            <a:ext cx="3373438" cy="3222802"/>
          </a:xfrm>
          <a:prstGeom prst="rect">
            <a:avLst/>
          </a:prstGeom>
        </p:spPr>
        <p:txBody>
          <a:bodyPr vert="horz"/>
          <a:lstStyle>
            <a:lvl1pPr marL="0" indent="0">
              <a:lnSpc>
                <a:spcPct val="275000"/>
              </a:lnSpc>
              <a:spcBef>
                <a:spcPts val="0"/>
              </a:spcBef>
              <a:buNone/>
              <a:defRPr sz="140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First Topic </a:t>
            </a:r>
          </a:p>
          <a:p>
            <a:pPr lvl="0"/>
            <a:r>
              <a:rPr lang="en-US" dirty="0"/>
              <a:t>Second Topic</a:t>
            </a:r>
          </a:p>
          <a:p>
            <a:pPr lvl="0"/>
            <a:r>
              <a:rPr lang="en-US" dirty="0"/>
              <a:t>Third Topic</a:t>
            </a:r>
          </a:p>
          <a:p>
            <a:pPr lvl="0"/>
            <a:r>
              <a:rPr lang="en-US" dirty="0"/>
              <a:t>Fourth Topic</a:t>
            </a:r>
          </a:p>
          <a:p>
            <a:pPr lvl="0"/>
            <a:r>
              <a:rPr lang="en-US" dirty="0"/>
              <a:t>Fifth Topic</a:t>
            </a:r>
          </a:p>
        </p:txBody>
      </p:sp>
      <p:sp>
        <p:nvSpPr>
          <p:cNvPr id="24" name="Slide Number Placeholder 5"/>
          <p:cNvSpPr>
            <a:spLocks noGrp="1"/>
          </p:cNvSpPr>
          <p:nvPr userDrawn="1">
            <p:ph type="sldNum" sz="quarter" idx="4"/>
          </p:nvPr>
        </p:nvSpPr>
        <p:spPr>
          <a:xfrm>
            <a:off x="6742175" y="4597359"/>
            <a:ext cx="2133600" cy="273050"/>
          </a:xfrm>
          <a:prstGeom prst="rect">
            <a:avLst/>
          </a:prstGeom>
        </p:spPr>
        <p:txBody>
          <a:bodyPr vert="horz" lIns="91440" tIns="45720" rIns="91440" bIns="45720" rtlCol="0" anchor="ctr"/>
          <a:lstStyle>
            <a:lvl1pPr algn="r">
              <a:defRPr sz="1000">
                <a:solidFill>
                  <a:schemeClr val="tx1">
                    <a:tint val="75000"/>
                  </a:schemeClr>
                </a:solidFill>
              </a:defRPr>
            </a:lvl1pPr>
          </a:lstStyle>
          <a:p>
            <a:fld id="{B4912D95-9EAC-F54B-ACA4-A6FD5A6624C2}" type="slidenum">
              <a:rPr lang="en-US" smtClean="0"/>
              <a:pPr/>
              <a:t>‹#›</a:t>
            </a:fld>
            <a:endParaRPr lang="en-US" dirty="0"/>
          </a:p>
        </p:txBody>
      </p:sp>
      <p:sp>
        <p:nvSpPr>
          <p:cNvPr id="28" name="Text Placeholder 3"/>
          <p:cNvSpPr>
            <a:spLocks noGrp="1"/>
          </p:cNvSpPr>
          <p:nvPr>
            <p:ph type="body" sz="quarter" idx="12" hasCustomPrompt="1"/>
          </p:nvPr>
        </p:nvSpPr>
        <p:spPr>
          <a:xfrm>
            <a:off x="1150363" y="545378"/>
            <a:ext cx="7334826" cy="465138"/>
          </a:xfrm>
          <a:prstGeom prst="rect">
            <a:avLst/>
          </a:prstGeom>
        </p:spPr>
        <p:txBody>
          <a:bodyPr vert="horz"/>
          <a:lstStyle>
            <a:lvl1pPr marL="0" indent="0">
              <a:buFont typeface="Arial"/>
              <a:buNone/>
              <a:defRPr sz="2000" b="1" baseline="0">
                <a:solidFill>
                  <a:schemeClr val="tx2"/>
                </a:solidFill>
              </a:defRPr>
            </a:lvl1pPr>
            <a:lvl2pPr marL="457200" indent="0">
              <a:buFont typeface="Arial"/>
              <a:buNone/>
              <a:defRPr sz="2000"/>
            </a:lvl2pPr>
            <a:lvl3pPr marL="914400" indent="0">
              <a:buFont typeface="Arial"/>
              <a:buNone/>
              <a:defRPr sz="2000"/>
            </a:lvl3pPr>
            <a:lvl4pPr marL="1371600" indent="0">
              <a:buFont typeface="Arial"/>
              <a:buNone/>
              <a:defRPr sz="2000"/>
            </a:lvl4pPr>
            <a:lvl5pPr marL="1828800" indent="0">
              <a:buFont typeface="Arial"/>
              <a:buNone/>
              <a:defRPr sz="2000"/>
            </a:lvl5pPr>
          </a:lstStyle>
          <a:p>
            <a:pPr lvl="0"/>
            <a:r>
              <a:rPr lang="en-US" dirty="0"/>
              <a:t>Click Here to Edit Today’s Discussion </a:t>
            </a:r>
          </a:p>
        </p:txBody>
      </p:sp>
    </p:spTree>
    <p:extLst>
      <p:ext uri="{BB962C8B-B14F-4D97-AF65-F5344CB8AC3E}">
        <p14:creationId xmlns:p14="http://schemas.microsoft.com/office/powerpoint/2010/main" val="37382428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Numbered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4" name="Oval 3"/>
          <p:cNvSpPr/>
          <p:nvPr userDrawn="1"/>
        </p:nvSpPr>
        <p:spPr>
          <a:xfrm>
            <a:off x="2695775"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1</a:t>
            </a:r>
          </a:p>
        </p:txBody>
      </p:sp>
      <p:sp>
        <p:nvSpPr>
          <p:cNvPr id="5" name="Oval 4"/>
          <p:cNvSpPr/>
          <p:nvPr userDrawn="1"/>
        </p:nvSpPr>
        <p:spPr>
          <a:xfrm>
            <a:off x="4370185"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2</a:t>
            </a:r>
          </a:p>
        </p:txBody>
      </p:sp>
      <p:sp>
        <p:nvSpPr>
          <p:cNvPr id="6" name="Oval 5"/>
          <p:cNvSpPr/>
          <p:nvPr userDrawn="1"/>
        </p:nvSpPr>
        <p:spPr>
          <a:xfrm>
            <a:off x="6014525"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3</a:t>
            </a: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Short numbered points</a:t>
            </a:r>
          </a:p>
        </p:txBody>
      </p:sp>
      <p:sp>
        <p:nvSpPr>
          <p:cNvPr id="13" name="Text Placeholder 12"/>
          <p:cNvSpPr>
            <a:spLocks noGrp="1"/>
          </p:cNvSpPr>
          <p:nvPr>
            <p:ph type="body" sz="quarter" idx="40" hasCustomPrompt="1"/>
          </p:nvPr>
        </p:nvSpPr>
        <p:spPr>
          <a:xfrm>
            <a:off x="2366908" y="2517775"/>
            <a:ext cx="1233357" cy="1569660"/>
          </a:xfrm>
          <a:prstGeom prst="rect">
            <a:avLst/>
          </a:prstGeom>
        </p:spPr>
        <p:txBody>
          <a:bodyPr vert="horz" wrap="square">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4" name="Text Placeholder 12"/>
          <p:cNvSpPr>
            <a:spLocks noGrp="1"/>
          </p:cNvSpPr>
          <p:nvPr>
            <p:ph type="body" sz="quarter" idx="41" hasCustomPrompt="1"/>
          </p:nvPr>
        </p:nvSpPr>
        <p:spPr>
          <a:xfrm>
            <a:off x="4036446" y="2523955"/>
            <a:ext cx="1252986" cy="1569660"/>
          </a:xfrm>
          <a:prstGeom prst="rect">
            <a:avLst/>
          </a:prstGeom>
        </p:spPr>
        <p:txBody>
          <a:bodyPr vert="horz" wrap="square">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5" name="Text Placeholder 12"/>
          <p:cNvSpPr>
            <a:spLocks noGrp="1"/>
          </p:cNvSpPr>
          <p:nvPr>
            <p:ph type="body" sz="quarter" idx="42" hasCustomPrompt="1"/>
          </p:nvPr>
        </p:nvSpPr>
        <p:spPr>
          <a:xfrm>
            <a:off x="5700460" y="2523955"/>
            <a:ext cx="1241149" cy="1569660"/>
          </a:xfrm>
          <a:prstGeom prst="rect">
            <a:avLst/>
          </a:prstGeom>
        </p:spPr>
        <p:txBody>
          <a:bodyPr vert="horz" wrap="square">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Tree>
    <p:extLst>
      <p:ext uri="{BB962C8B-B14F-4D97-AF65-F5344CB8AC3E}">
        <p14:creationId xmlns:p14="http://schemas.microsoft.com/office/powerpoint/2010/main" val="15052570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Numbered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4" name="Oval 3"/>
          <p:cNvSpPr/>
          <p:nvPr userDrawn="1"/>
        </p:nvSpPr>
        <p:spPr>
          <a:xfrm>
            <a:off x="2239434"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1</a:t>
            </a:r>
          </a:p>
        </p:txBody>
      </p:sp>
      <p:sp>
        <p:nvSpPr>
          <p:cNvPr id="5" name="Oval 4"/>
          <p:cNvSpPr/>
          <p:nvPr userDrawn="1"/>
        </p:nvSpPr>
        <p:spPr>
          <a:xfrm>
            <a:off x="3667244"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2</a:t>
            </a:r>
          </a:p>
        </p:txBody>
      </p:sp>
      <p:sp>
        <p:nvSpPr>
          <p:cNvPr id="6" name="Oval 5"/>
          <p:cNvSpPr/>
          <p:nvPr userDrawn="1"/>
        </p:nvSpPr>
        <p:spPr>
          <a:xfrm>
            <a:off x="5089644"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3</a:t>
            </a:r>
          </a:p>
        </p:txBody>
      </p:sp>
      <p:sp>
        <p:nvSpPr>
          <p:cNvPr id="7" name="Oval 6"/>
          <p:cNvSpPr/>
          <p:nvPr userDrawn="1"/>
        </p:nvSpPr>
        <p:spPr>
          <a:xfrm>
            <a:off x="6524744"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4</a:t>
            </a: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Short numbered points</a:t>
            </a:r>
          </a:p>
        </p:txBody>
      </p:sp>
      <p:sp>
        <p:nvSpPr>
          <p:cNvPr id="13" name="Text Placeholder 12"/>
          <p:cNvSpPr>
            <a:spLocks noGrp="1"/>
          </p:cNvSpPr>
          <p:nvPr>
            <p:ph type="body" sz="quarter" idx="40" hasCustomPrompt="1"/>
          </p:nvPr>
        </p:nvSpPr>
        <p:spPr>
          <a:xfrm>
            <a:off x="2009200" y="2517775"/>
            <a:ext cx="1116853" cy="1569660"/>
          </a:xfrm>
          <a:prstGeom prst="rect">
            <a:avLst/>
          </a:prstGeom>
        </p:spPr>
        <p:txBody>
          <a:bodyPr vert="horz">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a:t>
            </a:r>
          </a:p>
        </p:txBody>
      </p:sp>
      <p:sp>
        <p:nvSpPr>
          <p:cNvPr id="14" name="Text Placeholder 12"/>
          <p:cNvSpPr>
            <a:spLocks noGrp="1"/>
          </p:cNvSpPr>
          <p:nvPr>
            <p:ph type="body" sz="quarter" idx="41" hasCustomPrompt="1"/>
          </p:nvPr>
        </p:nvSpPr>
        <p:spPr>
          <a:xfrm>
            <a:off x="3395155" y="2523955"/>
            <a:ext cx="1116853" cy="1569660"/>
          </a:xfrm>
          <a:prstGeom prst="rect">
            <a:avLst/>
          </a:prstGeom>
        </p:spPr>
        <p:txBody>
          <a:bodyPr vert="horz">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a:t>
            </a:r>
          </a:p>
        </p:txBody>
      </p:sp>
      <p:sp>
        <p:nvSpPr>
          <p:cNvPr id="15" name="Text Placeholder 12"/>
          <p:cNvSpPr>
            <a:spLocks noGrp="1"/>
          </p:cNvSpPr>
          <p:nvPr>
            <p:ph type="body" sz="quarter" idx="42" hasCustomPrompt="1"/>
          </p:nvPr>
        </p:nvSpPr>
        <p:spPr>
          <a:xfrm>
            <a:off x="4824905" y="2523955"/>
            <a:ext cx="1116853" cy="1569660"/>
          </a:xfrm>
          <a:prstGeom prst="rect">
            <a:avLst/>
          </a:prstGeom>
        </p:spPr>
        <p:txBody>
          <a:bodyPr vert="horz">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a:t>
            </a:r>
          </a:p>
        </p:txBody>
      </p:sp>
      <p:sp>
        <p:nvSpPr>
          <p:cNvPr id="16" name="Text Placeholder 12"/>
          <p:cNvSpPr>
            <a:spLocks noGrp="1"/>
          </p:cNvSpPr>
          <p:nvPr>
            <p:ph type="body" sz="quarter" idx="43" hasCustomPrompt="1"/>
          </p:nvPr>
        </p:nvSpPr>
        <p:spPr>
          <a:xfrm>
            <a:off x="6248238" y="2517775"/>
            <a:ext cx="1116853" cy="1569660"/>
          </a:xfrm>
          <a:prstGeom prst="rect">
            <a:avLst/>
          </a:prstGeom>
        </p:spPr>
        <p:txBody>
          <a:bodyPr vert="horz">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a:t>
            </a:r>
          </a:p>
        </p:txBody>
      </p:sp>
    </p:spTree>
    <p:extLst>
      <p:ext uri="{BB962C8B-B14F-4D97-AF65-F5344CB8AC3E}">
        <p14:creationId xmlns:p14="http://schemas.microsoft.com/office/powerpoint/2010/main" val="3016859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 Numbered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4" name="Oval 3"/>
          <p:cNvSpPr/>
          <p:nvPr userDrawn="1"/>
        </p:nvSpPr>
        <p:spPr>
          <a:xfrm>
            <a:off x="1427209"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1</a:t>
            </a:r>
          </a:p>
        </p:txBody>
      </p:sp>
      <p:sp>
        <p:nvSpPr>
          <p:cNvPr id="5" name="Oval 4"/>
          <p:cNvSpPr/>
          <p:nvPr userDrawn="1"/>
        </p:nvSpPr>
        <p:spPr>
          <a:xfrm>
            <a:off x="2855019"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2</a:t>
            </a:r>
          </a:p>
        </p:txBody>
      </p:sp>
      <p:sp>
        <p:nvSpPr>
          <p:cNvPr id="6" name="Oval 5"/>
          <p:cNvSpPr/>
          <p:nvPr userDrawn="1"/>
        </p:nvSpPr>
        <p:spPr>
          <a:xfrm>
            <a:off x="4277419"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3</a:t>
            </a:r>
          </a:p>
        </p:txBody>
      </p:sp>
      <p:sp>
        <p:nvSpPr>
          <p:cNvPr id="7" name="Oval 6"/>
          <p:cNvSpPr/>
          <p:nvPr userDrawn="1"/>
        </p:nvSpPr>
        <p:spPr>
          <a:xfrm>
            <a:off x="5712519"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4</a:t>
            </a:r>
          </a:p>
        </p:txBody>
      </p:sp>
      <p:sp>
        <p:nvSpPr>
          <p:cNvPr id="8" name="Oval 7"/>
          <p:cNvSpPr/>
          <p:nvPr userDrawn="1"/>
        </p:nvSpPr>
        <p:spPr>
          <a:xfrm>
            <a:off x="7141269"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5</a:t>
            </a: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Short numbered points</a:t>
            </a:r>
          </a:p>
        </p:txBody>
      </p:sp>
      <p:sp>
        <p:nvSpPr>
          <p:cNvPr id="13" name="Text Placeholder 12"/>
          <p:cNvSpPr>
            <a:spLocks noGrp="1"/>
          </p:cNvSpPr>
          <p:nvPr>
            <p:ph type="body" sz="quarter" idx="40" hasCustomPrompt="1"/>
          </p:nvPr>
        </p:nvSpPr>
        <p:spPr>
          <a:xfrm>
            <a:off x="1196975"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4" name="Text Placeholder 12"/>
          <p:cNvSpPr>
            <a:spLocks noGrp="1"/>
          </p:cNvSpPr>
          <p:nvPr>
            <p:ph type="body" sz="quarter" idx="41" hasCustomPrompt="1"/>
          </p:nvPr>
        </p:nvSpPr>
        <p:spPr>
          <a:xfrm>
            <a:off x="2582930"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5" name="Text Placeholder 12"/>
          <p:cNvSpPr>
            <a:spLocks noGrp="1"/>
          </p:cNvSpPr>
          <p:nvPr>
            <p:ph type="body" sz="quarter" idx="42" hasCustomPrompt="1"/>
          </p:nvPr>
        </p:nvSpPr>
        <p:spPr>
          <a:xfrm>
            <a:off x="4012680"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6" name="Text Placeholder 12"/>
          <p:cNvSpPr>
            <a:spLocks noGrp="1"/>
          </p:cNvSpPr>
          <p:nvPr>
            <p:ph type="body" sz="quarter" idx="43" hasCustomPrompt="1"/>
          </p:nvPr>
        </p:nvSpPr>
        <p:spPr>
          <a:xfrm>
            <a:off x="5436013"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7" name="Text Placeholder 12"/>
          <p:cNvSpPr>
            <a:spLocks noGrp="1"/>
          </p:cNvSpPr>
          <p:nvPr>
            <p:ph type="body" sz="quarter" idx="44" hasCustomPrompt="1"/>
          </p:nvPr>
        </p:nvSpPr>
        <p:spPr>
          <a:xfrm>
            <a:off x="6865763"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Tree>
    <p:extLst>
      <p:ext uri="{BB962C8B-B14F-4D97-AF65-F5344CB8AC3E}">
        <p14:creationId xmlns:p14="http://schemas.microsoft.com/office/powerpoint/2010/main" val="25607554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 Paragraph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7" name="Text Placeholder 6"/>
          <p:cNvSpPr>
            <a:spLocks noGrp="1"/>
          </p:cNvSpPr>
          <p:nvPr>
            <p:ph type="body" sz="quarter" idx="11" hasCustomPrompt="1"/>
          </p:nvPr>
        </p:nvSpPr>
        <p:spPr>
          <a:xfrm>
            <a:off x="801688" y="767022"/>
            <a:ext cx="5751512" cy="492443"/>
          </a:xfrm>
          <a:prstGeom prst="rect">
            <a:avLst/>
          </a:prstGeom>
        </p:spPr>
        <p:txBody>
          <a:bodyPr vert="horz" anchor="b" anchorCtr="0">
            <a:spAutoFit/>
          </a:bodyPr>
          <a:lstStyle>
            <a:lvl1pPr marL="0" indent="0">
              <a:buNone/>
              <a:defRPr sz="2600" b="1">
                <a:solidFill>
                  <a:srgbClr val="0098D7"/>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of Slide </a:t>
            </a:r>
          </a:p>
        </p:txBody>
      </p:sp>
      <p:sp>
        <p:nvSpPr>
          <p:cNvPr id="9" name="Text Placeholder 8"/>
          <p:cNvSpPr>
            <a:spLocks noGrp="1"/>
          </p:cNvSpPr>
          <p:nvPr>
            <p:ph type="body" sz="quarter" idx="12" hasCustomPrompt="1"/>
          </p:nvPr>
        </p:nvSpPr>
        <p:spPr>
          <a:xfrm>
            <a:off x="801688" y="1259465"/>
            <a:ext cx="5751512" cy="3097279"/>
          </a:xfrm>
          <a:prstGeom prst="rect">
            <a:avLst/>
          </a:prstGeom>
        </p:spPr>
        <p:txBody>
          <a:bodyPr vert="horz">
            <a:no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Approx. 500 characters over 2 paragraphs will go in this section. Lorem ipsum dolor sit amet, consectetuer adipiscing elit. Maecenas porttitor congue massa. Fusce posuere, magna sed pulvinar ultricies, purus lectus malesuada libero, sit amet commodo magna eros quis urna.</a:t>
            </a:r>
          </a:p>
          <a:p>
            <a:pPr lvl="0"/>
            <a:endParaRPr lang="en-US" dirty="0"/>
          </a:p>
          <a:p>
            <a:pPr lvl="0"/>
            <a:r>
              <a:rPr lang="en-US" dirty="0"/>
              <a:t>Nunc viverra imperdiet enim. Fusce est. Vivamus a </a:t>
            </a:r>
            <a:r>
              <a:rPr lang="en-US" dirty="0" err="1"/>
              <a:t>tellus</a:t>
            </a:r>
            <a:r>
              <a:rPr lang="en-US" dirty="0"/>
              <a:t>. Lorem ipsum dolor sit amet, consectetuer adipiscing elit. Maecenas porttitor congue massa. Fusce posuere, magna sed pulvinar ultricies, purus lectus malesuada libero, sit amet commodo magna eros </a:t>
            </a:r>
            <a:r>
              <a:rPr lang="en-US" dirty="0" err="1"/>
              <a:t>quis</a:t>
            </a:r>
            <a:r>
              <a:rPr lang="en-US" dirty="0"/>
              <a:t> </a:t>
            </a:r>
            <a:r>
              <a:rPr lang="en-US" dirty="0" err="1"/>
              <a:t>urna</a:t>
            </a:r>
            <a:r>
              <a:rPr lang="en-US" dirty="0"/>
              <a:t>. </a:t>
            </a:r>
            <a:r>
              <a:rPr lang="en-US" dirty="0" err="1"/>
              <a:t>Nunc</a:t>
            </a:r>
            <a:r>
              <a:rPr lang="en-US" dirty="0"/>
              <a:t> viverra imperdiet enim. Fusce est. </a:t>
            </a:r>
          </a:p>
        </p:txBody>
      </p:sp>
    </p:spTree>
    <p:extLst>
      <p:ext uri="{BB962C8B-B14F-4D97-AF65-F5344CB8AC3E}">
        <p14:creationId xmlns:p14="http://schemas.microsoft.com/office/powerpoint/2010/main" val="36554954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Column Paragraph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8" name="Text Placeholder 6"/>
          <p:cNvSpPr>
            <a:spLocks noGrp="1"/>
          </p:cNvSpPr>
          <p:nvPr>
            <p:ph type="body" sz="quarter" idx="11" hasCustomPrompt="1"/>
          </p:nvPr>
        </p:nvSpPr>
        <p:spPr>
          <a:xfrm>
            <a:off x="801688" y="773987"/>
            <a:ext cx="5751512" cy="492443"/>
          </a:xfrm>
          <a:prstGeom prst="rect">
            <a:avLst/>
          </a:prstGeom>
        </p:spPr>
        <p:txBody>
          <a:bodyPr vert="horz" anchor="b" anchorCtr="0">
            <a:spAutoFit/>
          </a:bodyPr>
          <a:lstStyle>
            <a:lvl1pPr marL="0" indent="0">
              <a:buNone/>
              <a:defRPr sz="2600" b="1">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of Slide</a:t>
            </a:r>
          </a:p>
        </p:txBody>
      </p:sp>
      <p:sp>
        <p:nvSpPr>
          <p:cNvPr id="10" name="Text Placeholder 8"/>
          <p:cNvSpPr>
            <a:spLocks noGrp="1"/>
          </p:cNvSpPr>
          <p:nvPr>
            <p:ph type="body" sz="quarter" idx="12" hasCustomPrompt="1"/>
          </p:nvPr>
        </p:nvSpPr>
        <p:spPr>
          <a:xfrm>
            <a:off x="801688" y="1266430"/>
            <a:ext cx="7548562" cy="3037283"/>
          </a:xfrm>
          <a:prstGeom prst="rect">
            <a:avLst/>
          </a:prstGeom>
        </p:spPr>
        <p:txBody>
          <a:bodyPr vert="horz" lIns="0" tIns="0" rIns="0" bIns="0" numCol="2" spcCol="365760">
            <a:noAutofit/>
          </a:bodyPr>
          <a:lstStyle>
            <a:lvl1pPr marL="0" indent="0" algn="l">
              <a:buNone/>
              <a:defRPr sz="1400" baseline="0">
                <a:solidFill>
                  <a:schemeClr val="accent5">
                    <a:lumMod val="50000"/>
                  </a:schemeClr>
                </a:solidFill>
                <a:latin typeface="Trebuchet MS"/>
                <a:cs typeface="Trebuchet MS"/>
              </a:defRPr>
            </a:lvl1pPr>
            <a:lvl2pPr marL="457200" indent="0" algn="l">
              <a:buNone/>
              <a:defRPr sz="1000">
                <a:solidFill>
                  <a:schemeClr val="accent6"/>
                </a:solidFill>
                <a:latin typeface="Trebuchet MS"/>
                <a:cs typeface="Trebuchet MS"/>
              </a:defRPr>
            </a:lvl2pPr>
            <a:lvl3pPr marL="914400" indent="0" algn="l">
              <a:buNone/>
              <a:defRPr sz="1000">
                <a:solidFill>
                  <a:schemeClr val="accent6"/>
                </a:solidFill>
                <a:latin typeface="Trebuchet MS"/>
                <a:cs typeface="Trebuchet MS"/>
              </a:defRPr>
            </a:lvl3pPr>
            <a:lvl4pPr marL="1371600" indent="0" algn="l">
              <a:buNone/>
              <a:defRPr sz="1000">
                <a:solidFill>
                  <a:schemeClr val="accent6"/>
                </a:solidFill>
                <a:latin typeface="Trebuchet MS"/>
                <a:cs typeface="Trebuchet MS"/>
              </a:defRPr>
            </a:lvl4pPr>
            <a:lvl5pPr marL="1828800" indent="0" algn="l">
              <a:buNone/>
              <a:defRPr sz="1000">
                <a:solidFill>
                  <a:schemeClr val="accent6"/>
                </a:solidFill>
                <a:latin typeface="Trebuchet MS"/>
                <a:cs typeface="Trebuchet MS"/>
              </a:defRPr>
            </a:lvl5pPr>
          </a:lstStyle>
          <a:p>
            <a:pPr lvl="0"/>
            <a:r>
              <a:rPr lang="en-US" dirty="0"/>
              <a:t>There will be 2 columns of text on this slide. </a:t>
            </a:r>
          </a:p>
          <a:p>
            <a:pPr lvl="0"/>
            <a:endParaRPr lang="en-US" dirty="0"/>
          </a:p>
          <a:p>
            <a:pPr lvl="0"/>
            <a:r>
              <a:rPr lang="en-US" dirty="0"/>
              <a:t>Lorem ipsum dolor sit amet, consectetuer adipiscing elit. Maecenas porttitor congue massa. Fusce posuere, magna sed pulvinar ultricies, purus lectus malesuada libero, sit amet commodo magna eros </a:t>
            </a:r>
            <a:r>
              <a:rPr lang="en-US" dirty="0" err="1"/>
              <a:t>quis</a:t>
            </a:r>
            <a:r>
              <a:rPr lang="en-US" dirty="0"/>
              <a:t> </a:t>
            </a:r>
            <a:r>
              <a:rPr lang="en-US" dirty="0" err="1"/>
              <a:t>urna</a:t>
            </a:r>
            <a:r>
              <a:rPr lang="en-US" dirty="0"/>
              <a:t>. </a:t>
            </a:r>
            <a:r>
              <a:rPr lang="en-US" dirty="0" err="1"/>
              <a:t>Nunc</a:t>
            </a:r>
            <a:r>
              <a:rPr lang="en-US" dirty="0"/>
              <a:t> viverra imperdiet enim. Fusce est. Vivamus a tellus.</a:t>
            </a:r>
          </a:p>
          <a:p>
            <a:pPr lvl="0"/>
            <a:endParaRPr lang="en-US" dirty="0"/>
          </a:p>
          <a:p>
            <a:pPr lvl="0"/>
            <a:r>
              <a:rPr lang="en-US" dirty="0"/>
              <a:t>Lorem ipsum dolor sit amet, consectetuer adipiscing elit. Maecenas porttitor congue massa. Fusce posuere, magna sed pulvinar ultricies, purus lectus malesuada libero, sit amet commodo magna eros </a:t>
            </a:r>
            <a:r>
              <a:rPr lang="en-US" dirty="0" err="1"/>
              <a:t>quis</a:t>
            </a:r>
            <a:r>
              <a:rPr lang="en-US" dirty="0"/>
              <a:t> </a:t>
            </a:r>
            <a:r>
              <a:rPr lang="en-US" dirty="0" err="1"/>
              <a:t>urna</a:t>
            </a:r>
            <a:r>
              <a:rPr lang="en-US" dirty="0"/>
              <a:t>. </a:t>
            </a:r>
            <a:r>
              <a:rPr lang="en-US" dirty="0" err="1"/>
              <a:t>Nunc</a:t>
            </a:r>
            <a:r>
              <a:rPr lang="en-US" dirty="0"/>
              <a:t> viverra imperdiet enim. Fusce est. Vivamus a tellus.</a:t>
            </a:r>
          </a:p>
          <a:p>
            <a:pPr lvl="0"/>
            <a:endParaRPr lang="en-US" dirty="0"/>
          </a:p>
          <a:p>
            <a:pPr lvl="0"/>
            <a:r>
              <a:rPr lang="en-US" dirty="0"/>
              <a:t>Pellentesque habitant morbi tristique senectus et netus et malesuada fames ac turpis egestas. Proin pharetra nonummy pede. Mauris et </a:t>
            </a:r>
            <a:r>
              <a:rPr lang="en-US" dirty="0" err="1"/>
              <a:t>orci</a:t>
            </a:r>
            <a:r>
              <a:rPr lang="en-US" dirty="0"/>
              <a:t>. Lorem ipsum dolor sit amet, consectetuer adipiscing elit. </a:t>
            </a:r>
          </a:p>
          <a:p>
            <a:pPr lvl="0"/>
            <a:endParaRPr lang="en-US" dirty="0"/>
          </a:p>
        </p:txBody>
      </p:sp>
    </p:spTree>
    <p:extLst>
      <p:ext uri="{BB962C8B-B14F-4D97-AF65-F5344CB8AC3E}">
        <p14:creationId xmlns:p14="http://schemas.microsoft.com/office/powerpoint/2010/main" val="2445222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Column Bulleted Lis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9" name="Text Placeholder 6"/>
          <p:cNvSpPr>
            <a:spLocks noGrp="1"/>
          </p:cNvSpPr>
          <p:nvPr>
            <p:ph type="body" sz="quarter" idx="11" hasCustomPrompt="1"/>
          </p:nvPr>
        </p:nvSpPr>
        <p:spPr>
          <a:xfrm>
            <a:off x="801688" y="1357769"/>
            <a:ext cx="1523349" cy="713616"/>
          </a:xfrm>
          <a:prstGeom prst="rect">
            <a:avLst/>
          </a:prstGeom>
        </p:spPr>
        <p:txBody>
          <a:bodyPr vert="horz" anchor="t" anchorCtr="0">
            <a:spAutoFit/>
          </a:bodyPr>
          <a:lstStyle>
            <a:lvl1pPr marL="0" indent="0">
              <a:buNone/>
              <a:defRPr sz="18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a:t>
            </a:r>
          </a:p>
          <a:p>
            <a:pPr lvl="0"/>
            <a:r>
              <a:rPr lang="en-US" dirty="0"/>
              <a:t>Here</a:t>
            </a:r>
          </a:p>
        </p:txBody>
      </p:sp>
      <p:sp>
        <p:nvSpPr>
          <p:cNvPr id="2" name="TextBox 1"/>
          <p:cNvSpPr txBox="1"/>
          <p:nvPr userDrawn="1"/>
        </p:nvSpPr>
        <p:spPr>
          <a:xfrm>
            <a:off x="3107676" y="2770063"/>
            <a:ext cx="184666" cy="369332"/>
          </a:xfrm>
          <a:prstGeom prst="rect">
            <a:avLst/>
          </a:prstGeom>
          <a:noFill/>
        </p:spPr>
        <p:txBody>
          <a:bodyPr wrap="none" rtlCol="0">
            <a:spAutoFit/>
          </a:bodyPr>
          <a:lstStyle/>
          <a:p>
            <a:endParaRPr lang="en-US" dirty="0"/>
          </a:p>
        </p:txBody>
      </p:sp>
      <p:sp>
        <p:nvSpPr>
          <p:cNvPr id="11" name="Text Placeholder 10"/>
          <p:cNvSpPr>
            <a:spLocks noGrp="1"/>
          </p:cNvSpPr>
          <p:nvPr>
            <p:ph type="body" sz="quarter" idx="12" hasCustomPrompt="1"/>
          </p:nvPr>
        </p:nvSpPr>
        <p:spPr>
          <a:xfrm>
            <a:off x="2540000" y="1357313"/>
            <a:ext cx="2973388" cy="3021012"/>
          </a:xfrm>
          <a:prstGeom prst="rect">
            <a:avLst/>
          </a:prstGeom>
        </p:spPr>
        <p:txBody>
          <a:bodyPr vert="horz"/>
          <a:lstStyle>
            <a:lvl1pPr marL="457200" indent="-457200">
              <a:buFont typeface="Arial"/>
              <a:buChar char="•"/>
              <a:defRPr sz="1600">
                <a:solidFill>
                  <a:schemeClr val="accent5">
                    <a:lumMod val="50000"/>
                  </a:schemeClr>
                </a:solidFill>
                <a:latin typeface="Trebuchet MS"/>
                <a:cs typeface="Trebuchet MS"/>
              </a:defRPr>
            </a:lvl1pPr>
            <a:lvl2pPr marL="914400" indent="-457200">
              <a:buFont typeface="Arial"/>
              <a:buChar char="•"/>
              <a:defRPr/>
            </a:lvl2pPr>
            <a:lvl3pPr marL="1257300" indent="-342900">
              <a:buFont typeface="Arial"/>
              <a:buChar char="•"/>
              <a:defRPr/>
            </a:lvl3pPr>
            <a:lvl4pPr marL="1714500" indent="-342900">
              <a:buFont typeface="Arial"/>
              <a:buChar char="•"/>
              <a:defRPr/>
            </a:lvl4pPr>
            <a:lvl5pPr marL="2171700" indent="-342900">
              <a:buFont typeface="Arial"/>
              <a:buChar char="•"/>
              <a:defRPr/>
            </a:lvl5pPr>
          </a:lstStyle>
          <a:p>
            <a:pPr lvl="0"/>
            <a:r>
              <a:rPr lang="en-US" dirty="0"/>
              <a:t>Bulleted list goes here</a:t>
            </a:r>
          </a:p>
          <a:p>
            <a:pPr lvl="0"/>
            <a:endParaRPr lang="en-US" dirty="0"/>
          </a:p>
        </p:txBody>
      </p:sp>
      <p:sp>
        <p:nvSpPr>
          <p:cNvPr id="12" name="Text Placeholder 10"/>
          <p:cNvSpPr>
            <a:spLocks noGrp="1"/>
          </p:cNvSpPr>
          <p:nvPr>
            <p:ph type="body" sz="quarter" idx="13" hasCustomPrompt="1"/>
          </p:nvPr>
        </p:nvSpPr>
        <p:spPr>
          <a:xfrm>
            <a:off x="5665788" y="1357769"/>
            <a:ext cx="2973388" cy="3021012"/>
          </a:xfrm>
          <a:prstGeom prst="rect">
            <a:avLst/>
          </a:prstGeom>
        </p:spPr>
        <p:txBody>
          <a:bodyPr vert="horz"/>
          <a:lstStyle>
            <a:lvl1pPr marL="457200" indent="-457200">
              <a:buFont typeface="Arial"/>
              <a:buChar char="•"/>
              <a:defRPr sz="1600">
                <a:solidFill>
                  <a:schemeClr val="accent5">
                    <a:lumMod val="50000"/>
                  </a:schemeClr>
                </a:solidFill>
                <a:latin typeface="Trebuchet MS"/>
                <a:cs typeface="Trebuchet MS"/>
              </a:defRPr>
            </a:lvl1pPr>
            <a:lvl2pPr marL="914400" indent="-457200">
              <a:buFont typeface="Arial"/>
              <a:buChar char="•"/>
              <a:defRPr/>
            </a:lvl2pPr>
            <a:lvl3pPr marL="1257300" indent="-342900">
              <a:buFont typeface="Arial"/>
              <a:buChar char="•"/>
              <a:defRPr/>
            </a:lvl3pPr>
            <a:lvl4pPr marL="1714500" indent="-342900">
              <a:buFont typeface="Arial"/>
              <a:buChar char="•"/>
              <a:defRPr/>
            </a:lvl4pPr>
            <a:lvl5pPr marL="2171700" indent="-342900">
              <a:buFont typeface="Arial"/>
              <a:buChar char="•"/>
              <a:defRPr/>
            </a:lvl5pPr>
          </a:lstStyle>
          <a:p>
            <a:pPr lvl="0"/>
            <a:r>
              <a:rPr lang="en-US" dirty="0"/>
              <a:t>Bulleted list goes here</a:t>
            </a:r>
          </a:p>
          <a:p>
            <a:pPr lvl="0"/>
            <a:endParaRPr lang="en-US" dirty="0"/>
          </a:p>
        </p:txBody>
      </p:sp>
    </p:spTree>
    <p:extLst>
      <p:ext uri="{BB962C8B-B14F-4D97-AF65-F5344CB8AC3E}">
        <p14:creationId xmlns:p14="http://schemas.microsoft.com/office/powerpoint/2010/main" val="19966008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1 paragraph circ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4" name="Picture Placeholder 3"/>
          <p:cNvSpPr>
            <a:spLocks noGrp="1"/>
          </p:cNvSpPr>
          <p:nvPr>
            <p:ph type="pic" sz="quarter" idx="13"/>
          </p:nvPr>
        </p:nvSpPr>
        <p:spPr>
          <a:xfrm>
            <a:off x="4656138" y="811213"/>
            <a:ext cx="3557587" cy="3556000"/>
          </a:xfrm>
          <a:prstGeom prst="ellipse">
            <a:avLst/>
          </a:prstGeom>
        </p:spPr>
        <p:txBody>
          <a:bodyPr vert="horz"/>
          <a:lstStyle/>
          <a:p>
            <a:r>
              <a:rPr lang="en-US"/>
              <a:t>Click icon to add picture</a:t>
            </a:r>
            <a:endParaRPr lang="en-US" dirty="0"/>
          </a:p>
        </p:txBody>
      </p:sp>
      <p:sp>
        <p:nvSpPr>
          <p:cNvPr id="12" name="Text Placeholder 6"/>
          <p:cNvSpPr>
            <a:spLocks noGrp="1"/>
          </p:cNvSpPr>
          <p:nvPr>
            <p:ph type="body" sz="quarter" idx="11" hasCustomPrompt="1"/>
          </p:nvPr>
        </p:nvSpPr>
        <p:spPr>
          <a:xfrm>
            <a:off x="801688" y="1163051"/>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
        <p:nvSpPr>
          <p:cNvPr id="13" name="Text Placeholder 8"/>
          <p:cNvSpPr>
            <a:spLocks noGrp="1"/>
          </p:cNvSpPr>
          <p:nvPr>
            <p:ph type="body" sz="quarter" idx="12" hasCustomPrompt="1"/>
          </p:nvPr>
        </p:nvSpPr>
        <p:spPr>
          <a:xfrm>
            <a:off x="801688" y="1561927"/>
            <a:ext cx="3412949" cy="2747159"/>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1 or 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a:p>
            <a:pPr lvl="0"/>
            <a:endParaRPr lang="en-US" dirty="0"/>
          </a:p>
          <a:p>
            <a:pPr lvl="0"/>
            <a:endParaRPr lang="en-US" dirty="0"/>
          </a:p>
        </p:txBody>
      </p:sp>
    </p:spTree>
    <p:extLst>
      <p:ext uri="{BB962C8B-B14F-4D97-AF65-F5344CB8AC3E}">
        <p14:creationId xmlns:p14="http://schemas.microsoft.com/office/powerpoint/2010/main" val="1686102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 Column Paragraphs">
  <p:cSld name="2 Column Paragraphs">
    <p:bg>
      <p:bgPr>
        <a:solidFill>
          <a:schemeClr val="dk2"/>
        </a:solidFill>
        <a:effectLst/>
      </p:bgPr>
    </p:bg>
    <p:spTree>
      <p:nvGrpSpPr>
        <p:cNvPr id="1" name="Shape 52"/>
        <p:cNvGrpSpPr/>
        <p:nvPr/>
      </p:nvGrpSpPr>
      <p:grpSpPr>
        <a:xfrm>
          <a:off x="0" y="0"/>
          <a:ext cx="0" cy="0"/>
          <a:chOff x="0" y="0"/>
          <a:chExt cx="0" cy="0"/>
        </a:xfrm>
      </p:grpSpPr>
      <p:sp>
        <p:nvSpPr>
          <p:cNvPr id="53" name="Google Shape;53;p8"/>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4" name="Google Shape;54;p8"/>
          <p:cNvSpPr txBox="1">
            <a:spLocks noGrp="1"/>
          </p:cNvSpPr>
          <p:nvPr>
            <p:ph type="body" idx="1"/>
          </p:nvPr>
        </p:nvSpPr>
        <p:spPr>
          <a:xfrm>
            <a:off x="801688" y="745077"/>
            <a:ext cx="7548562" cy="492443"/>
          </a:xfrm>
          <a:prstGeom prst="rect">
            <a:avLst/>
          </a:prstGeom>
          <a:noFill/>
          <a:ln>
            <a:noFill/>
          </a:ln>
        </p:spPr>
        <p:txBody>
          <a:bodyPr spcFirstLastPara="1" wrap="square" lIns="91425" tIns="45700" rIns="91425" bIns="45700" anchor="ctr" anchorCtr="0"/>
          <a:lstStyle>
            <a:lvl1pPr marL="457200" marR="0" lvl="0" indent="-228600" algn="l" rtl="0">
              <a:spcBef>
                <a:spcPts val="520"/>
              </a:spcBef>
              <a:spcAft>
                <a:spcPts val="0"/>
              </a:spcAft>
              <a:buClr>
                <a:schemeClr val="lt1"/>
              </a:buClr>
              <a:buSzPts val="2600"/>
              <a:buFont typeface="Arial"/>
              <a:buNone/>
              <a:defRPr sz="2600" b="1" i="0" u="none" strike="noStrike" cap="none">
                <a:solidFill>
                  <a:schemeClr val="lt1"/>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5" name="Google Shape;55;p8"/>
          <p:cNvSpPr txBox="1">
            <a:spLocks noGrp="1"/>
          </p:cNvSpPr>
          <p:nvPr>
            <p:ph type="body" idx="2"/>
          </p:nvPr>
        </p:nvSpPr>
        <p:spPr>
          <a:xfrm>
            <a:off x="801688" y="1237520"/>
            <a:ext cx="7548562" cy="3279790"/>
          </a:xfrm>
          <a:prstGeom prst="rect">
            <a:avLst/>
          </a:prstGeom>
          <a:noFill/>
          <a:ln>
            <a:noFill/>
          </a:ln>
        </p:spPr>
        <p:txBody>
          <a:bodyPr spcFirstLastPara="1" wrap="square" lIns="0" tIns="0" rIns="0" bIns="0" anchor="t" anchorCtr="0"/>
          <a:lstStyle>
            <a:lvl1pPr marL="457200" marR="0" lvl="0" indent="-228600" algn="l" rtl="0">
              <a:lnSpc>
                <a:spcPct val="100000"/>
              </a:lnSpc>
              <a:spcBef>
                <a:spcPts val="280"/>
              </a:spcBef>
              <a:spcAft>
                <a:spcPts val="0"/>
              </a:spcAft>
              <a:buClr>
                <a:srgbClr val="FFFFFF"/>
              </a:buClr>
              <a:buSzPts val="1400"/>
              <a:buFont typeface="Arial"/>
              <a:buNone/>
              <a:defRPr sz="1400" b="0" i="0" u="none" strike="noStrike" cap="none">
                <a:solidFill>
                  <a:srgbClr val="FFFFFF"/>
                </a:solidFill>
                <a:latin typeface="Trebuchet MS"/>
                <a:ea typeface="Trebuchet MS"/>
                <a:cs typeface="Trebuchet MS"/>
                <a:sym typeface="Trebuchet MS"/>
              </a:defRPr>
            </a:lvl1pPr>
            <a:lvl2pPr marL="914400" marR="0" lvl="1" indent="-228600" algn="l" rtl="0">
              <a:spcBef>
                <a:spcPts val="200"/>
              </a:spcBef>
              <a:spcAft>
                <a:spcPts val="0"/>
              </a:spcAft>
              <a:buClr>
                <a:schemeClr val="accent6"/>
              </a:buClr>
              <a:buSzPts val="1000"/>
              <a:buFont typeface="Arial"/>
              <a:buNone/>
              <a:defRPr sz="1000" b="0" i="0" u="none" strike="noStrike" cap="none">
                <a:solidFill>
                  <a:schemeClr val="accent6"/>
                </a:solidFill>
                <a:latin typeface="Trebuchet MS"/>
                <a:ea typeface="Trebuchet MS"/>
                <a:cs typeface="Trebuchet MS"/>
                <a:sym typeface="Trebuchet MS"/>
              </a:defRPr>
            </a:lvl2pPr>
            <a:lvl3pPr marL="1371600" marR="0" lvl="2" indent="-228600" algn="l" rtl="0">
              <a:spcBef>
                <a:spcPts val="200"/>
              </a:spcBef>
              <a:spcAft>
                <a:spcPts val="0"/>
              </a:spcAft>
              <a:buClr>
                <a:schemeClr val="accent6"/>
              </a:buClr>
              <a:buSzPts val="1000"/>
              <a:buFont typeface="Arial"/>
              <a:buNone/>
              <a:defRPr sz="1000" b="0" i="0" u="none" strike="noStrike" cap="none">
                <a:solidFill>
                  <a:schemeClr val="accent6"/>
                </a:solidFill>
                <a:latin typeface="Trebuchet MS"/>
                <a:ea typeface="Trebuchet MS"/>
                <a:cs typeface="Trebuchet MS"/>
                <a:sym typeface="Trebuchet MS"/>
              </a:defRPr>
            </a:lvl3pPr>
            <a:lvl4pPr marL="1828800" marR="0" lvl="3" indent="-228600" algn="l" rtl="0">
              <a:spcBef>
                <a:spcPts val="200"/>
              </a:spcBef>
              <a:spcAft>
                <a:spcPts val="0"/>
              </a:spcAft>
              <a:buClr>
                <a:schemeClr val="accent6"/>
              </a:buClr>
              <a:buSzPts val="1000"/>
              <a:buFont typeface="Arial"/>
              <a:buNone/>
              <a:defRPr sz="1000" b="0" i="0" u="none" strike="noStrike" cap="none">
                <a:solidFill>
                  <a:schemeClr val="accent6"/>
                </a:solidFill>
                <a:latin typeface="Trebuchet MS"/>
                <a:ea typeface="Trebuchet MS"/>
                <a:cs typeface="Trebuchet MS"/>
                <a:sym typeface="Trebuchet MS"/>
              </a:defRPr>
            </a:lvl4pPr>
            <a:lvl5pPr marL="2286000" marR="0" lvl="4" indent="-228600" algn="l" rtl="0">
              <a:spcBef>
                <a:spcPts val="200"/>
              </a:spcBef>
              <a:spcAft>
                <a:spcPts val="0"/>
              </a:spcAft>
              <a:buClr>
                <a:schemeClr val="accent6"/>
              </a:buClr>
              <a:buSzPts val="1000"/>
              <a:buFont typeface="Arial"/>
              <a:buNone/>
              <a:defRPr sz="1000" b="0" i="0" u="none" strike="noStrike" cap="none">
                <a:solidFill>
                  <a:schemeClr val="accent6"/>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56" name="Google Shape;56;p8"/>
          <p:cNvPicPr preferRelativeResize="0"/>
          <p:nvPr/>
        </p:nvPicPr>
        <p:blipFill rotWithShape="1">
          <a:blip r:embed="rId2">
            <a:alphaModFix/>
          </a:blip>
          <a:srcRect/>
          <a:stretch/>
        </p:blipFill>
        <p:spPr>
          <a:xfrm>
            <a:off x="168684" y="4517310"/>
            <a:ext cx="370961" cy="449162"/>
          </a:xfrm>
          <a:prstGeom prst="rect">
            <a:avLst/>
          </a:prstGeom>
          <a:noFill/>
          <a:ln>
            <a:noFill/>
          </a:ln>
        </p:spPr>
      </p:pic>
    </p:spTree>
  </p:cSld>
  <p:clrMapOvr>
    <a:masterClrMapping/>
  </p:clrMapOvr>
  <p:transition spd="slow">
    <p:push/>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 paragraph circle 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9" name="Picture 8" descr="20130626_exteriors-2016.jpg"/>
          <p:cNvPicPr>
            <a:picLocks noChangeAspect="1"/>
          </p:cNvPicPr>
          <p:nvPr userDrawn="1"/>
        </p:nvPicPr>
        <p:blipFill rotWithShape="1">
          <a:blip r:embed="rId2" cstate="screen">
            <a:extLst>
              <a:ext uri="{28A0092B-C50C-407E-A947-70E740481C1C}">
                <a14:useLocalDpi xmlns:a14="http://schemas.microsoft.com/office/drawing/2010/main"/>
              </a:ext>
            </a:extLst>
          </a:blip>
          <a:srcRect l="21272" b="21272"/>
          <a:stretch/>
        </p:blipFill>
        <p:spPr>
          <a:xfrm>
            <a:off x="4656769" y="810483"/>
            <a:ext cx="3556935" cy="3557163"/>
          </a:xfrm>
          <a:prstGeom prst="ellipse">
            <a:avLst/>
          </a:prstGeom>
        </p:spPr>
      </p:pic>
      <p:sp>
        <p:nvSpPr>
          <p:cNvPr id="12" name="Text Placeholder 6"/>
          <p:cNvSpPr>
            <a:spLocks noGrp="1"/>
          </p:cNvSpPr>
          <p:nvPr>
            <p:ph type="body" sz="quarter" idx="11" hasCustomPrompt="1"/>
          </p:nvPr>
        </p:nvSpPr>
        <p:spPr>
          <a:xfrm>
            <a:off x="801688" y="1163051"/>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
        <p:nvSpPr>
          <p:cNvPr id="13" name="Text Placeholder 8"/>
          <p:cNvSpPr>
            <a:spLocks noGrp="1"/>
          </p:cNvSpPr>
          <p:nvPr>
            <p:ph type="body" sz="quarter" idx="12" hasCustomPrompt="1"/>
          </p:nvPr>
        </p:nvSpPr>
        <p:spPr>
          <a:xfrm>
            <a:off x="801688" y="1561927"/>
            <a:ext cx="3412949" cy="2747159"/>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1 or 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p:txBody>
      </p:sp>
    </p:spTree>
    <p:extLst>
      <p:ext uri="{BB962C8B-B14F-4D97-AF65-F5344CB8AC3E}">
        <p14:creationId xmlns:p14="http://schemas.microsoft.com/office/powerpoint/2010/main" val="38833295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 paragraph circle 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11" name="Picture 10" descr="20151209_caleb-nolan_080-edited.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36371" y="961253"/>
            <a:ext cx="3429000" cy="3430885"/>
          </a:xfrm>
          <a:prstGeom prst="ellipse">
            <a:avLst/>
          </a:prstGeom>
        </p:spPr>
      </p:pic>
      <p:sp>
        <p:nvSpPr>
          <p:cNvPr id="12" name="Text Placeholder 6"/>
          <p:cNvSpPr>
            <a:spLocks noGrp="1"/>
          </p:cNvSpPr>
          <p:nvPr>
            <p:ph type="body" sz="quarter" idx="11" hasCustomPrompt="1"/>
          </p:nvPr>
        </p:nvSpPr>
        <p:spPr>
          <a:xfrm>
            <a:off x="801688" y="1163051"/>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
        <p:nvSpPr>
          <p:cNvPr id="13" name="Text Placeholder 8"/>
          <p:cNvSpPr>
            <a:spLocks noGrp="1"/>
          </p:cNvSpPr>
          <p:nvPr>
            <p:ph type="body" sz="quarter" idx="12" hasCustomPrompt="1"/>
          </p:nvPr>
        </p:nvSpPr>
        <p:spPr>
          <a:xfrm>
            <a:off x="801688" y="1561927"/>
            <a:ext cx="3412949" cy="2747159"/>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1 or 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p:txBody>
      </p:sp>
    </p:spTree>
    <p:extLst>
      <p:ext uri="{BB962C8B-B14F-4D97-AF65-F5344CB8AC3E}">
        <p14:creationId xmlns:p14="http://schemas.microsoft.com/office/powerpoint/2010/main" val="25603434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 paragraph circle 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8" name="Text Placeholder 6"/>
          <p:cNvSpPr>
            <a:spLocks noGrp="1"/>
          </p:cNvSpPr>
          <p:nvPr>
            <p:ph type="body" sz="quarter" idx="11" hasCustomPrompt="1"/>
          </p:nvPr>
        </p:nvSpPr>
        <p:spPr>
          <a:xfrm>
            <a:off x="801688" y="1163051"/>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
        <p:nvSpPr>
          <p:cNvPr id="10" name="Text Placeholder 8"/>
          <p:cNvSpPr>
            <a:spLocks noGrp="1"/>
          </p:cNvSpPr>
          <p:nvPr>
            <p:ph type="body" sz="quarter" idx="12" hasCustomPrompt="1"/>
          </p:nvPr>
        </p:nvSpPr>
        <p:spPr>
          <a:xfrm>
            <a:off x="801688" y="1561927"/>
            <a:ext cx="3412949" cy="2747159"/>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1 or 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p:txBody>
      </p:sp>
      <p:pic>
        <p:nvPicPr>
          <p:cNvPr id="2" name="Picture 1" descr="20160404_community_029.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06210" y="962137"/>
            <a:ext cx="3388895" cy="3476789"/>
          </a:xfrm>
          <a:prstGeom prst="ellipse">
            <a:avLst/>
          </a:prstGeom>
        </p:spPr>
      </p:pic>
    </p:spTree>
    <p:extLst>
      <p:ext uri="{BB962C8B-B14F-4D97-AF65-F5344CB8AC3E}">
        <p14:creationId xmlns:p14="http://schemas.microsoft.com/office/powerpoint/2010/main" val="31796473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2 Circle Images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11" name="Text Placeholder 8"/>
          <p:cNvSpPr>
            <a:spLocks noGrp="1"/>
          </p:cNvSpPr>
          <p:nvPr>
            <p:ph type="body" sz="quarter" idx="12" hasCustomPrompt="1"/>
          </p:nvPr>
        </p:nvSpPr>
        <p:spPr>
          <a:xfrm>
            <a:off x="801688" y="1251683"/>
            <a:ext cx="2596233" cy="3193101"/>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1-2 paragraphs can go here. </a:t>
            </a:r>
          </a:p>
          <a:p>
            <a:pPr lvl="0"/>
            <a:r>
              <a:rPr lang="en-US" dirty="0"/>
              <a:t>Insert your own images to the right.</a:t>
            </a:r>
          </a:p>
          <a:p>
            <a:pPr lvl="0"/>
            <a:endParaRPr lang="en-US" dirty="0"/>
          </a:p>
          <a:p>
            <a:pPr lvl="0"/>
            <a:r>
              <a:rPr lang="en-US" dirty="0"/>
              <a:t>The quick brown fox jumps over the lazy dog. The quick brown fox jumps over the lazy dog. The quick brown fox jumps over the lazy dog. The quick brown fox jumps over the lazy dog. </a:t>
            </a:r>
          </a:p>
        </p:txBody>
      </p:sp>
      <p:sp>
        <p:nvSpPr>
          <p:cNvPr id="9" name="Text Placeholder 6"/>
          <p:cNvSpPr>
            <a:spLocks noGrp="1"/>
          </p:cNvSpPr>
          <p:nvPr>
            <p:ph type="body" sz="quarter" idx="11" hasCustomPrompt="1"/>
          </p:nvPr>
        </p:nvSpPr>
        <p:spPr>
          <a:xfrm>
            <a:off x="801688" y="851573"/>
            <a:ext cx="2596233" cy="400110"/>
          </a:xfrm>
          <a:prstGeom prst="rect">
            <a:avLst/>
          </a:prstGeom>
        </p:spPr>
        <p:txBody>
          <a:bodyPr vert="horz" wrap="square"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
        <p:nvSpPr>
          <p:cNvPr id="7" name="Picture Placeholder 6"/>
          <p:cNvSpPr>
            <a:spLocks noGrp="1"/>
          </p:cNvSpPr>
          <p:nvPr>
            <p:ph type="pic" sz="quarter" idx="13" hasCustomPrompt="1"/>
          </p:nvPr>
        </p:nvSpPr>
        <p:spPr>
          <a:xfrm>
            <a:off x="3675396" y="899153"/>
            <a:ext cx="3421063" cy="3421063"/>
          </a:xfrm>
          <a:prstGeom prst="ellipse">
            <a:avLst/>
          </a:prstGeom>
        </p:spPr>
        <p:txBody>
          <a:bodyPr vert="horz"/>
          <a:lstStyle>
            <a:lvl1pPr marL="0" indent="0">
              <a:buNone/>
              <a:defRPr/>
            </a:lvl1pPr>
          </a:lstStyle>
          <a:p>
            <a:r>
              <a:rPr lang="en-US" dirty="0"/>
              <a:t>Click on icon to insert image</a:t>
            </a:r>
          </a:p>
          <a:p>
            <a:endParaRPr lang="en-US" dirty="0"/>
          </a:p>
        </p:txBody>
      </p:sp>
      <p:sp>
        <p:nvSpPr>
          <p:cNvPr id="16" name="Picture Placeholder 6"/>
          <p:cNvSpPr>
            <a:spLocks noGrp="1"/>
          </p:cNvSpPr>
          <p:nvPr>
            <p:ph type="pic" sz="quarter" idx="14" hasCustomPrompt="1"/>
          </p:nvPr>
        </p:nvSpPr>
        <p:spPr>
          <a:xfrm>
            <a:off x="7250173" y="899153"/>
            <a:ext cx="3421063" cy="3421063"/>
          </a:xfrm>
          <a:prstGeom prst="ellipse">
            <a:avLst/>
          </a:prstGeom>
        </p:spPr>
        <p:txBody>
          <a:bodyPr vert="horz"/>
          <a:lstStyle>
            <a:lvl1pPr marL="0" indent="0">
              <a:buNone/>
              <a:defRPr/>
            </a:lvl1pPr>
          </a:lstStyle>
          <a:p>
            <a:r>
              <a:rPr lang="en-US" dirty="0"/>
              <a:t>Click on icon to insert image</a:t>
            </a:r>
          </a:p>
          <a:p>
            <a:endParaRPr lang="en-US" dirty="0"/>
          </a:p>
          <a:p>
            <a:endParaRPr lang="en-US" dirty="0"/>
          </a:p>
        </p:txBody>
      </p:sp>
    </p:spTree>
    <p:extLst>
      <p:ext uri="{BB962C8B-B14F-4D97-AF65-F5344CB8AC3E}">
        <p14:creationId xmlns:p14="http://schemas.microsoft.com/office/powerpoint/2010/main" val="16216062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Circle Images A">
    <p:spTree>
      <p:nvGrpSpPr>
        <p:cNvPr id="1" name=""/>
        <p:cNvGrpSpPr/>
        <p:nvPr/>
      </p:nvGrpSpPr>
      <p:grpSpPr>
        <a:xfrm>
          <a:off x="0" y="0"/>
          <a:ext cx="0" cy="0"/>
          <a:chOff x="0" y="0"/>
          <a:chExt cx="0" cy="0"/>
        </a:xfrm>
      </p:grpSpPr>
      <p:pic>
        <p:nvPicPr>
          <p:cNvPr id="15" name="Picture 14" descr="girl-flower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27459" y="827515"/>
            <a:ext cx="3429000" cy="3429000"/>
          </a:xfrm>
          <a:prstGeom prst="rect">
            <a:avLst/>
          </a:prstGeom>
        </p:spPr>
      </p:pic>
      <p:pic>
        <p:nvPicPr>
          <p:cNvPr id="14" name="Picture 13" descr="boy-basketball.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460249" y="827515"/>
            <a:ext cx="3429000" cy="3429000"/>
          </a:xfrm>
          <a:prstGeom prst="rect">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11" name="Text Placeholder 8"/>
          <p:cNvSpPr>
            <a:spLocks noGrp="1"/>
          </p:cNvSpPr>
          <p:nvPr>
            <p:ph type="body" sz="quarter" idx="12" hasCustomPrompt="1"/>
          </p:nvPr>
        </p:nvSpPr>
        <p:spPr>
          <a:xfrm>
            <a:off x="801688" y="1251683"/>
            <a:ext cx="2596233" cy="3193101"/>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1-2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p:txBody>
      </p:sp>
      <p:pic>
        <p:nvPicPr>
          <p:cNvPr id="4" name="Picture 3" descr="20151209_caleb-nolan_080-edited.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460249" y="825630"/>
            <a:ext cx="3429000" cy="3430885"/>
          </a:xfrm>
          <a:prstGeom prst="ellipse">
            <a:avLst/>
          </a:prstGeom>
        </p:spPr>
      </p:pic>
      <p:sp>
        <p:nvSpPr>
          <p:cNvPr id="9" name="Text Placeholder 6"/>
          <p:cNvSpPr>
            <a:spLocks noGrp="1"/>
          </p:cNvSpPr>
          <p:nvPr>
            <p:ph type="body" sz="quarter" idx="11" hasCustomPrompt="1"/>
          </p:nvPr>
        </p:nvSpPr>
        <p:spPr>
          <a:xfrm>
            <a:off x="801688" y="851573"/>
            <a:ext cx="2596233" cy="400110"/>
          </a:xfrm>
          <a:prstGeom prst="rect">
            <a:avLst/>
          </a:prstGeom>
        </p:spPr>
        <p:txBody>
          <a:bodyPr vert="horz" wrap="square"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Tree>
    <p:extLst>
      <p:ext uri="{BB962C8B-B14F-4D97-AF65-F5344CB8AC3E}">
        <p14:creationId xmlns:p14="http://schemas.microsoft.com/office/powerpoint/2010/main" val="1334281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Circle Images 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9" name="Picture 8" descr="20130626_exteriors-2016.jpg"/>
          <p:cNvPicPr>
            <a:picLocks noChangeAspect="1"/>
          </p:cNvPicPr>
          <p:nvPr userDrawn="1"/>
        </p:nvPicPr>
        <p:blipFill rotWithShape="1">
          <a:blip r:embed="rId2" cstate="screen">
            <a:extLst>
              <a:ext uri="{28A0092B-C50C-407E-A947-70E740481C1C}">
                <a14:useLocalDpi xmlns:a14="http://schemas.microsoft.com/office/drawing/2010/main"/>
              </a:ext>
            </a:extLst>
          </a:blip>
          <a:srcRect l="21474" t="13669" b="7805"/>
          <a:stretch/>
        </p:blipFill>
        <p:spPr>
          <a:xfrm>
            <a:off x="3668154" y="827515"/>
            <a:ext cx="3428780" cy="3429000"/>
          </a:xfrm>
          <a:prstGeom prst="ellipse">
            <a:avLst/>
          </a:prstGeom>
        </p:spPr>
      </p:pic>
      <p:pic>
        <p:nvPicPr>
          <p:cNvPr id="2" name="Picture 1" descr="CHFitzinthorzatriumfromentrytofinancialserv20HR_zpsc70411b6.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476290" y="827516"/>
            <a:ext cx="3427601" cy="3430072"/>
          </a:xfrm>
          <a:prstGeom prst="ellipse">
            <a:avLst/>
          </a:prstGeom>
        </p:spPr>
      </p:pic>
      <p:sp>
        <p:nvSpPr>
          <p:cNvPr id="10" name="Text Placeholder 8"/>
          <p:cNvSpPr>
            <a:spLocks noGrp="1"/>
          </p:cNvSpPr>
          <p:nvPr>
            <p:ph type="body" sz="quarter" idx="12" hasCustomPrompt="1"/>
          </p:nvPr>
        </p:nvSpPr>
        <p:spPr>
          <a:xfrm>
            <a:off x="801688" y="1251683"/>
            <a:ext cx="2596233" cy="3193101"/>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1-2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a:p>
            <a:pPr lvl="0"/>
            <a:endParaRPr lang="en-US" dirty="0"/>
          </a:p>
        </p:txBody>
      </p:sp>
      <p:sp>
        <p:nvSpPr>
          <p:cNvPr id="14" name="Text Placeholder 6"/>
          <p:cNvSpPr>
            <a:spLocks noGrp="1"/>
          </p:cNvSpPr>
          <p:nvPr>
            <p:ph type="body" sz="quarter" idx="11" hasCustomPrompt="1"/>
          </p:nvPr>
        </p:nvSpPr>
        <p:spPr>
          <a:xfrm>
            <a:off x="801688" y="851573"/>
            <a:ext cx="2596233" cy="400110"/>
          </a:xfrm>
          <a:prstGeom prst="rect">
            <a:avLst/>
          </a:prstGeom>
        </p:spPr>
        <p:txBody>
          <a:bodyPr vert="horz" wrap="square"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Tree>
    <p:extLst>
      <p:ext uri="{BB962C8B-B14F-4D97-AF65-F5344CB8AC3E}">
        <p14:creationId xmlns:p14="http://schemas.microsoft.com/office/powerpoint/2010/main" val="24915612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Circle Images 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2" name="Picture 1" descr="CHFitzinthorzatriumfromentrytofinancialserv20HR_zpsc70411b6.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76290" y="827516"/>
            <a:ext cx="3427601" cy="3430072"/>
          </a:xfrm>
          <a:prstGeom prst="ellipse">
            <a:avLst/>
          </a:prstGeom>
        </p:spPr>
      </p:pic>
      <p:pic>
        <p:nvPicPr>
          <p:cNvPr id="8" name="Picture 7" descr="20160404_community_029.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836736" y="827516"/>
            <a:ext cx="3388895" cy="3476789"/>
          </a:xfrm>
          <a:prstGeom prst="ellipse">
            <a:avLst/>
          </a:prstGeom>
        </p:spPr>
      </p:pic>
      <p:sp>
        <p:nvSpPr>
          <p:cNvPr id="10" name="Text Placeholder 8"/>
          <p:cNvSpPr>
            <a:spLocks noGrp="1"/>
          </p:cNvSpPr>
          <p:nvPr>
            <p:ph type="body" sz="quarter" idx="12" hasCustomPrompt="1"/>
          </p:nvPr>
        </p:nvSpPr>
        <p:spPr>
          <a:xfrm>
            <a:off x="801688" y="1251683"/>
            <a:ext cx="2596233" cy="3193101"/>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1-2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a:p>
            <a:pPr lvl="0"/>
            <a:endParaRPr lang="en-US" dirty="0"/>
          </a:p>
        </p:txBody>
      </p:sp>
      <p:sp>
        <p:nvSpPr>
          <p:cNvPr id="14" name="Text Placeholder 6"/>
          <p:cNvSpPr>
            <a:spLocks noGrp="1"/>
          </p:cNvSpPr>
          <p:nvPr>
            <p:ph type="body" sz="quarter" idx="11" hasCustomPrompt="1"/>
          </p:nvPr>
        </p:nvSpPr>
        <p:spPr>
          <a:xfrm>
            <a:off x="801688" y="851573"/>
            <a:ext cx="2596233" cy="400110"/>
          </a:xfrm>
          <a:prstGeom prst="rect">
            <a:avLst/>
          </a:prstGeom>
        </p:spPr>
        <p:txBody>
          <a:bodyPr vert="horz" wrap="square"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Tree>
    <p:extLst>
      <p:ext uri="{BB962C8B-B14F-4D97-AF65-F5344CB8AC3E}">
        <p14:creationId xmlns:p14="http://schemas.microsoft.com/office/powerpoint/2010/main" val="3146205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Circle Example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7934" y="1149657"/>
            <a:ext cx="2230982" cy="2228896"/>
          </a:xfrm>
          <a:prstGeom prst="ellipse">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59638" y="1149657"/>
            <a:ext cx="2230220" cy="2231497"/>
          </a:xfrm>
          <a:prstGeom prst="ellipse">
            <a:avLst/>
          </a:prstGeom>
        </p:spPr>
      </p:pic>
      <p:sp>
        <p:nvSpPr>
          <p:cNvPr id="14" name="Text Placeholder 8"/>
          <p:cNvSpPr>
            <a:spLocks noGrp="1"/>
          </p:cNvSpPr>
          <p:nvPr>
            <p:ph type="body" sz="quarter" idx="12" hasCustomPrompt="1"/>
          </p:nvPr>
        </p:nvSpPr>
        <p:spPr>
          <a:xfrm>
            <a:off x="6247647" y="1635971"/>
            <a:ext cx="2596233" cy="2588781"/>
          </a:xfrm>
          <a:prstGeom prst="rect">
            <a:avLst/>
          </a:prstGeom>
        </p:spPr>
        <p:txBody>
          <a:bodyPr vert="horz">
            <a:no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Description about the two images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a:t>
            </a:r>
          </a:p>
        </p:txBody>
      </p:sp>
      <p:sp>
        <p:nvSpPr>
          <p:cNvPr id="11" name="Text Placeholder 6"/>
          <p:cNvSpPr>
            <a:spLocks noGrp="1"/>
          </p:cNvSpPr>
          <p:nvPr>
            <p:ph type="body" sz="quarter" idx="13" hasCustomPrompt="1"/>
          </p:nvPr>
        </p:nvSpPr>
        <p:spPr>
          <a:xfrm>
            <a:off x="1184592" y="3556331"/>
            <a:ext cx="1546433" cy="398876"/>
          </a:xfrm>
          <a:prstGeom prst="rect">
            <a:avLst/>
          </a:prstGeom>
        </p:spPr>
        <p:txBody>
          <a:bodyPr vert="horz"/>
          <a:lstStyle>
            <a:lvl1pPr marL="0" indent="0" algn="ctr">
              <a:buNone/>
              <a:defRPr sz="12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Description A</a:t>
            </a:r>
          </a:p>
          <a:p>
            <a:pPr lvl="0"/>
            <a:endParaRPr lang="en-US" dirty="0"/>
          </a:p>
        </p:txBody>
      </p:sp>
      <p:sp>
        <p:nvSpPr>
          <p:cNvPr id="12" name="Text Placeholder 6"/>
          <p:cNvSpPr>
            <a:spLocks noGrp="1"/>
          </p:cNvSpPr>
          <p:nvPr>
            <p:ph type="body" sz="quarter" idx="14" hasCustomPrompt="1"/>
          </p:nvPr>
        </p:nvSpPr>
        <p:spPr>
          <a:xfrm>
            <a:off x="3791378" y="3556331"/>
            <a:ext cx="1546433" cy="398876"/>
          </a:xfrm>
          <a:prstGeom prst="rect">
            <a:avLst/>
          </a:prstGeom>
        </p:spPr>
        <p:txBody>
          <a:bodyPr vert="horz"/>
          <a:lstStyle>
            <a:lvl1pPr marL="0" indent="0" algn="ctr">
              <a:buNone/>
              <a:defRPr sz="12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Description B</a:t>
            </a:r>
          </a:p>
          <a:p>
            <a:pPr lvl="0"/>
            <a:endParaRPr lang="en-US" dirty="0"/>
          </a:p>
        </p:txBody>
      </p:sp>
      <p:sp>
        <p:nvSpPr>
          <p:cNvPr id="2" name="Rectangle 1"/>
          <p:cNvSpPr/>
          <p:nvPr userDrawn="1"/>
        </p:nvSpPr>
        <p:spPr>
          <a:xfrm>
            <a:off x="1459" y="149897"/>
            <a:ext cx="9400418" cy="707886"/>
          </a:xfrm>
          <a:prstGeom prst="rect">
            <a:avLst/>
          </a:prstGeom>
          <a:noFill/>
        </p:spPr>
        <p:txBody>
          <a:bodyPr wrap="square" lIns="91440" tIns="45720" rIns="91440" bIns="45720">
            <a:spAutoFit/>
          </a:bodyPr>
          <a:lstStyle/>
          <a:p>
            <a:pPr algn="ctr"/>
            <a:r>
              <a:rPr lang="en-US" sz="2000" b="1" i="1" dirty="0">
                <a:solidFill>
                  <a:schemeClr val="accent2">
                    <a:lumMod val="75000"/>
                  </a:schemeClr>
                </a:solidFill>
                <a:latin typeface="Lucida Grande"/>
                <a:ea typeface="Lucida Grande"/>
                <a:cs typeface="Lucida Grande"/>
              </a:rPr>
              <a:t>*This</a:t>
            </a:r>
            <a:r>
              <a:rPr lang="en-US" sz="2000" b="1" i="1" baseline="0" dirty="0">
                <a:solidFill>
                  <a:schemeClr val="accent2">
                    <a:lumMod val="75000"/>
                  </a:schemeClr>
                </a:solidFill>
                <a:latin typeface="Lucida Grande"/>
                <a:ea typeface="Lucida Grande"/>
                <a:cs typeface="Lucida Grande"/>
              </a:rPr>
              <a:t> is an example slide. </a:t>
            </a:r>
          </a:p>
          <a:p>
            <a:pPr algn="ctr"/>
            <a:r>
              <a:rPr lang="en-US" sz="2000" b="1" i="1" baseline="0" dirty="0">
                <a:solidFill>
                  <a:schemeClr val="accent2">
                    <a:lumMod val="75000"/>
                  </a:schemeClr>
                </a:solidFill>
                <a:latin typeface="Lucida Grande"/>
                <a:ea typeface="Lucida Grande"/>
                <a:cs typeface="Lucida Grande"/>
              </a:rPr>
              <a:t>Select “</a:t>
            </a:r>
            <a:r>
              <a:rPr lang="en-US" sz="2000" b="1" i="1" dirty="0">
                <a:solidFill>
                  <a:schemeClr val="accent2">
                    <a:lumMod val="75000"/>
                  </a:schemeClr>
                </a:solidFill>
                <a:latin typeface="Lucida Grande"/>
                <a:ea typeface="Lucida Grande"/>
                <a:cs typeface="Lucida Grande"/>
              </a:rPr>
              <a:t>2 Circle Images Description” Layout</a:t>
            </a:r>
            <a:r>
              <a:rPr lang="en-US" sz="2000" b="1" i="1" baseline="0" dirty="0">
                <a:solidFill>
                  <a:schemeClr val="accent2">
                    <a:lumMod val="75000"/>
                  </a:schemeClr>
                </a:solidFill>
                <a:latin typeface="Lucida Grande"/>
                <a:ea typeface="Lucida Grande"/>
                <a:cs typeface="Lucida Grande"/>
              </a:rPr>
              <a:t> to edit.*</a:t>
            </a:r>
            <a:endParaRPr lang="en-US" sz="2000" b="1" i="1" cap="none" spc="0" dirty="0">
              <a:ln w="12700">
                <a:solidFill>
                  <a:schemeClr val="tx2">
                    <a:satMod val="155000"/>
                  </a:schemeClr>
                </a:solidFill>
                <a:prstDash val="solid"/>
              </a:ln>
              <a:solidFill>
                <a:schemeClr val="accent2">
                  <a:lumMod val="75000"/>
                </a:schemeClr>
              </a:solidFill>
              <a:effectLst>
                <a:outerShdw blurRad="41275" dist="20320" dir="1800000" algn="tl" rotWithShape="0">
                  <a:srgbClr val="000000">
                    <a:alpha val="40000"/>
                  </a:srgbClr>
                </a:outerShdw>
              </a:effectLst>
            </a:endParaRPr>
          </a:p>
        </p:txBody>
      </p:sp>
      <p:sp>
        <p:nvSpPr>
          <p:cNvPr id="15" name="Text Placeholder 6"/>
          <p:cNvSpPr>
            <a:spLocks noGrp="1"/>
          </p:cNvSpPr>
          <p:nvPr>
            <p:ph type="body" sz="quarter" idx="11" hasCustomPrompt="1"/>
          </p:nvPr>
        </p:nvSpPr>
        <p:spPr>
          <a:xfrm>
            <a:off x="6247647" y="1235861"/>
            <a:ext cx="2596233" cy="400110"/>
          </a:xfrm>
          <a:prstGeom prst="rect">
            <a:avLst/>
          </a:prstGeom>
        </p:spPr>
        <p:txBody>
          <a:bodyPr vert="horz" wrap="square"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Tree>
    <p:extLst>
      <p:ext uri="{BB962C8B-B14F-4D97-AF65-F5344CB8AC3E}">
        <p14:creationId xmlns:p14="http://schemas.microsoft.com/office/powerpoint/2010/main" val="18957116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Circle Images Descriptio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11" name="Text Placeholder 6"/>
          <p:cNvSpPr>
            <a:spLocks noGrp="1"/>
          </p:cNvSpPr>
          <p:nvPr>
            <p:ph type="body" sz="quarter" idx="13" hasCustomPrompt="1"/>
          </p:nvPr>
        </p:nvSpPr>
        <p:spPr>
          <a:xfrm>
            <a:off x="1017492" y="3556331"/>
            <a:ext cx="1546433" cy="398876"/>
          </a:xfrm>
          <a:prstGeom prst="rect">
            <a:avLst/>
          </a:prstGeom>
        </p:spPr>
        <p:txBody>
          <a:bodyPr vert="horz"/>
          <a:lstStyle>
            <a:lvl1pPr marL="0" indent="0" algn="ctr">
              <a:buNone/>
              <a:defRPr sz="14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Description A</a:t>
            </a:r>
          </a:p>
          <a:p>
            <a:pPr lvl="0"/>
            <a:endParaRPr lang="en-US" dirty="0"/>
          </a:p>
        </p:txBody>
      </p:sp>
      <p:sp>
        <p:nvSpPr>
          <p:cNvPr id="12" name="Text Placeholder 6"/>
          <p:cNvSpPr>
            <a:spLocks noGrp="1"/>
          </p:cNvSpPr>
          <p:nvPr>
            <p:ph type="body" sz="quarter" idx="14" hasCustomPrompt="1"/>
          </p:nvPr>
        </p:nvSpPr>
        <p:spPr>
          <a:xfrm>
            <a:off x="3624278" y="3556331"/>
            <a:ext cx="1546433" cy="398876"/>
          </a:xfrm>
          <a:prstGeom prst="rect">
            <a:avLst/>
          </a:prstGeom>
        </p:spPr>
        <p:txBody>
          <a:bodyPr vert="horz"/>
          <a:lstStyle>
            <a:lvl1pPr marL="0" indent="0" algn="ctr">
              <a:buNone/>
              <a:defRPr sz="14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Description B</a:t>
            </a:r>
          </a:p>
          <a:p>
            <a:pPr lvl="0"/>
            <a:endParaRPr lang="en-US" dirty="0"/>
          </a:p>
        </p:txBody>
      </p:sp>
      <p:sp>
        <p:nvSpPr>
          <p:cNvPr id="10" name="Picture Placeholder 4"/>
          <p:cNvSpPr>
            <a:spLocks noGrp="1"/>
          </p:cNvSpPr>
          <p:nvPr>
            <p:ph type="pic" sz="quarter" idx="15" hasCustomPrompt="1"/>
          </p:nvPr>
        </p:nvSpPr>
        <p:spPr>
          <a:xfrm>
            <a:off x="697140" y="1149657"/>
            <a:ext cx="2231497" cy="2231497"/>
          </a:xfrm>
          <a:prstGeom prst="ellipse">
            <a:avLst/>
          </a:prstGeom>
        </p:spPr>
        <p:txBody>
          <a:bodyPr vert="horz"/>
          <a:lstStyle>
            <a:lvl1pPr marL="0" indent="0">
              <a:buNone/>
              <a:defRPr sz="1100"/>
            </a:lvl1pPr>
          </a:lstStyle>
          <a:p>
            <a:r>
              <a:rPr lang="en-US" dirty="0"/>
              <a:t>Click on icon </a:t>
            </a:r>
          </a:p>
          <a:p>
            <a:r>
              <a:rPr lang="en-US" dirty="0"/>
              <a:t>to insert image</a:t>
            </a:r>
          </a:p>
        </p:txBody>
      </p:sp>
      <p:sp>
        <p:nvSpPr>
          <p:cNvPr id="16" name="Picture Placeholder 4"/>
          <p:cNvSpPr>
            <a:spLocks noGrp="1"/>
          </p:cNvSpPr>
          <p:nvPr>
            <p:ph type="pic" sz="quarter" idx="16" hasCustomPrompt="1"/>
          </p:nvPr>
        </p:nvSpPr>
        <p:spPr>
          <a:xfrm>
            <a:off x="3303147" y="1149657"/>
            <a:ext cx="2231497" cy="2231497"/>
          </a:xfrm>
          <a:prstGeom prst="ellipse">
            <a:avLst/>
          </a:prstGeom>
        </p:spPr>
        <p:txBody>
          <a:bodyPr vert="horz"/>
          <a:lstStyle>
            <a:lvl1pPr marL="0" indent="0">
              <a:buNone/>
              <a:defRPr sz="1100"/>
            </a:lvl1pPr>
          </a:lstStyle>
          <a:p>
            <a:r>
              <a:rPr lang="en-US" dirty="0"/>
              <a:t>Click on icon </a:t>
            </a:r>
          </a:p>
          <a:p>
            <a:r>
              <a:rPr lang="en-US" dirty="0"/>
              <a:t>to insert image</a:t>
            </a:r>
          </a:p>
        </p:txBody>
      </p:sp>
      <p:sp>
        <p:nvSpPr>
          <p:cNvPr id="13" name="Text Placeholder 8"/>
          <p:cNvSpPr>
            <a:spLocks noGrp="1"/>
          </p:cNvSpPr>
          <p:nvPr>
            <p:ph type="body" sz="quarter" idx="12" hasCustomPrompt="1"/>
          </p:nvPr>
        </p:nvSpPr>
        <p:spPr>
          <a:xfrm>
            <a:off x="6247647" y="1635971"/>
            <a:ext cx="2596233" cy="2588781"/>
          </a:xfrm>
          <a:prstGeom prst="rect">
            <a:avLst/>
          </a:prstGeom>
        </p:spPr>
        <p:txBody>
          <a:bodyPr vert="horz">
            <a:no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Description about the two images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a:t>
            </a:r>
          </a:p>
        </p:txBody>
      </p:sp>
      <p:sp>
        <p:nvSpPr>
          <p:cNvPr id="17" name="Text Placeholder 6"/>
          <p:cNvSpPr>
            <a:spLocks noGrp="1"/>
          </p:cNvSpPr>
          <p:nvPr>
            <p:ph type="body" sz="quarter" idx="11" hasCustomPrompt="1"/>
          </p:nvPr>
        </p:nvSpPr>
        <p:spPr>
          <a:xfrm>
            <a:off x="6247647" y="1235861"/>
            <a:ext cx="2596233" cy="400110"/>
          </a:xfrm>
          <a:prstGeom prst="rect">
            <a:avLst/>
          </a:prstGeom>
        </p:spPr>
        <p:txBody>
          <a:bodyPr vert="horz" wrap="square"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Tree>
    <p:extLst>
      <p:ext uri="{BB962C8B-B14F-4D97-AF65-F5344CB8AC3E}">
        <p14:creationId xmlns:p14="http://schemas.microsoft.com/office/powerpoint/2010/main" val="30044065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ayout with Statistics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21" name="Text Placeholder 8"/>
          <p:cNvSpPr>
            <a:spLocks noGrp="1"/>
          </p:cNvSpPr>
          <p:nvPr>
            <p:ph type="body" sz="quarter" idx="12" hasCustomPrompt="1"/>
          </p:nvPr>
        </p:nvSpPr>
        <p:spPr>
          <a:xfrm>
            <a:off x="1073150" y="1604567"/>
            <a:ext cx="6638290" cy="975409"/>
          </a:xfrm>
          <a:prstGeom prst="rect">
            <a:avLst/>
          </a:prstGeom>
        </p:spPr>
        <p:txBody>
          <a:bodyPr vert="horz">
            <a:noAutofit/>
          </a:bodyPr>
          <a:lstStyle>
            <a:lvl1pPr marL="0" indent="0" algn="ctr">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3 lines of text should go here</a:t>
            </a:r>
          </a:p>
          <a:p>
            <a:pPr lvl="0"/>
            <a:r>
              <a:rPr lang="en-US" dirty="0"/>
              <a:t>Lorem ipsum dolor sit amet, consectetuer adipiscing elit. Maecenas porttitor congue massa. Fusce posuere, magna sed pulvinar ultricies, purus lectus malesuada libero, sit amet commodo magna </a:t>
            </a:r>
            <a:r>
              <a:rPr lang="en-US" dirty="0" err="1"/>
              <a:t>eros</a:t>
            </a:r>
            <a:r>
              <a:rPr lang="en-US" dirty="0"/>
              <a:t>.</a:t>
            </a:r>
          </a:p>
        </p:txBody>
      </p:sp>
      <p:sp>
        <p:nvSpPr>
          <p:cNvPr id="12" name="Text Placeholder 6"/>
          <p:cNvSpPr>
            <a:spLocks noGrp="1"/>
          </p:cNvSpPr>
          <p:nvPr>
            <p:ph type="body" sz="quarter" idx="11" hasCustomPrompt="1"/>
          </p:nvPr>
        </p:nvSpPr>
        <p:spPr>
          <a:xfrm>
            <a:off x="1073150" y="1204458"/>
            <a:ext cx="663829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
        <p:nvSpPr>
          <p:cNvPr id="4" name="Text Placeholder 3"/>
          <p:cNvSpPr>
            <a:spLocks noGrp="1"/>
          </p:cNvSpPr>
          <p:nvPr>
            <p:ph type="body" sz="quarter" idx="13" hasCustomPrompt="1"/>
          </p:nvPr>
        </p:nvSpPr>
        <p:spPr>
          <a:xfrm>
            <a:off x="1249606" y="2731699"/>
            <a:ext cx="1744662" cy="660400"/>
          </a:xfrm>
          <a:prstGeom prst="rect">
            <a:avLst/>
          </a:prstGeom>
        </p:spPr>
        <p:txBody>
          <a:bodyPr>
            <a:normAutofit/>
          </a:bodyPr>
          <a:lstStyle>
            <a:lvl1pPr marL="0" indent="0" algn="ctr">
              <a:buNone/>
              <a:defRPr sz="4800" b="1" i="0">
                <a:solidFill>
                  <a:schemeClr val="accent3"/>
                </a:solidFill>
                <a:latin typeface="Arial" charset="0"/>
                <a:ea typeface="Arial" charset="0"/>
                <a:cs typeface="Arial" charset="0"/>
              </a:defRPr>
            </a:lvl1pPr>
          </a:lstStyle>
          <a:p>
            <a:pPr lvl="0"/>
            <a:r>
              <a:rPr lang="en-US" dirty="0"/>
              <a:t>##</a:t>
            </a:r>
          </a:p>
        </p:txBody>
      </p:sp>
      <p:sp>
        <p:nvSpPr>
          <p:cNvPr id="19" name="Text Placeholder 3"/>
          <p:cNvSpPr>
            <a:spLocks noGrp="1"/>
          </p:cNvSpPr>
          <p:nvPr>
            <p:ph type="body" sz="quarter" idx="14" hasCustomPrompt="1"/>
          </p:nvPr>
        </p:nvSpPr>
        <p:spPr>
          <a:xfrm>
            <a:off x="3634264" y="2731699"/>
            <a:ext cx="1744662" cy="660400"/>
          </a:xfrm>
          <a:prstGeom prst="rect">
            <a:avLst/>
          </a:prstGeom>
        </p:spPr>
        <p:txBody>
          <a:bodyPr>
            <a:normAutofit/>
          </a:bodyPr>
          <a:lstStyle>
            <a:lvl1pPr marL="0" indent="0" algn="ctr">
              <a:buNone/>
              <a:defRPr sz="4800" b="1" i="0">
                <a:solidFill>
                  <a:schemeClr val="accent3"/>
                </a:solidFill>
                <a:latin typeface="Arial" charset="0"/>
                <a:ea typeface="Arial" charset="0"/>
                <a:cs typeface="Arial" charset="0"/>
              </a:defRPr>
            </a:lvl1pPr>
          </a:lstStyle>
          <a:p>
            <a:pPr lvl="0"/>
            <a:r>
              <a:rPr lang="en-US" dirty="0"/>
              <a:t>##</a:t>
            </a:r>
          </a:p>
        </p:txBody>
      </p:sp>
      <p:sp>
        <p:nvSpPr>
          <p:cNvPr id="20" name="Text Placeholder 3"/>
          <p:cNvSpPr>
            <a:spLocks noGrp="1"/>
          </p:cNvSpPr>
          <p:nvPr>
            <p:ph type="body" sz="quarter" idx="15" hasCustomPrompt="1"/>
          </p:nvPr>
        </p:nvSpPr>
        <p:spPr>
          <a:xfrm>
            <a:off x="6018922" y="2731699"/>
            <a:ext cx="1744662" cy="660400"/>
          </a:xfrm>
          <a:prstGeom prst="rect">
            <a:avLst/>
          </a:prstGeom>
        </p:spPr>
        <p:txBody>
          <a:bodyPr>
            <a:normAutofit/>
          </a:bodyPr>
          <a:lstStyle>
            <a:lvl1pPr marL="0" indent="0" algn="ctr">
              <a:buNone/>
              <a:defRPr sz="4800" b="1" i="0">
                <a:solidFill>
                  <a:schemeClr val="accent3"/>
                </a:solidFill>
                <a:latin typeface="Arial" charset="0"/>
                <a:ea typeface="Arial" charset="0"/>
                <a:cs typeface="Arial" charset="0"/>
              </a:defRPr>
            </a:lvl1pPr>
          </a:lstStyle>
          <a:p>
            <a:pPr lvl="0"/>
            <a:r>
              <a:rPr lang="en-US" dirty="0"/>
              <a:t>##</a:t>
            </a:r>
          </a:p>
        </p:txBody>
      </p:sp>
      <p:sp>
        <p:nvSpPr>
          <p:cNvPr id="22" name="Text Placeholder 12"/>
          <p:cNvSpPr>
            <a:spLocks noGrp="1"/>
          </p:cNvSpPr>
          <p:nvPr>
            <p:ph type="body" sz="quarter" idx="40" hasCustomPrompt="1"/>
          </p:nvPr>
        </p:nvSpPr>
        <p:spPr>
          <a:xfrm>
            <a:off x="1249606" y="3392099"/>
            <a:ext cx="1744662" cy="738664"/>
          </a:xfrm>
          <a:prstGeom prst="rect">
            <a:avLst/>
          </a:prstGeom>
        </p:spPr>
        <p:txBody>
          <a:bodyPr vert="horz" wrap="square">
            <a:spAutoFit/>
          </a:bodyPr>
          <a:lstStyle>
            <a:lvl1pPr marL="0" indent="0" algn="ctr">
              <a:buNone/>
              <a:defRPr sz="1400" baseline="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Stat can go in here with the number above in ##</a:t>
            </a:r>
          </a:p>
        </p:txBody>
      </p:sp>
      <p:sp>
        <p:nvSpPr>
          <p:cNvPr id="23" name="Text Placeholder 12"/>
          <p:cNvSpPr>
            <a:spLocks noGrp="1"/>
          </p:cNvSpPr>
          <p:nvPr>
            <p:ph type="body" sz="quarter" idx="41" hasCustomPrompt="1"/>
          </p:nvPr>
        </p:nvSpPr>
        <p:spPr>
          <a:xfrm>
            <a:off x="6018922" y="3392099"/>
            <a:ext cx="1744662" cy="738664"/>
          </a:xfrm>
          <a:prstGeom prst="rect">
            <a:avLst/>
          </a:prstGeom>
        </p:spPr>
        <p:txBody>
          <a:bodyPr vert="horz" wrap="square">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Stat can go in here with the number above in ##</a:t>
            </a:r>
          </a:p>
        </p:txBody>
      </p:sp>
      <p:sp>
        <p:nvSpPr>
          <p:cNvPr id="24" name="Text Placeholder 12"/>
          <p:cNvSpPr>
            <a:spLocks noGrp="1"/>
          </p:cNvSpPr>
          <p:nvPr>
            <p:ph type="body" sz="quarter" idx="42" hasCustomPrompt="1"/>
          </p:nvPr>
        </p:nvSpPr>
        <p:spPr>
          <a:xfrm>
            <a:off x="3634264" y="3392099"/>
            <a:ext cx="1744662" cy="738664"/>
          </a:xfrm>
          <a:prstGeom prst="rect">
            <a:avLst/>
          </a:prstGeom>
        </p:spPr>
        <p:txBody>
          <a:bodyPr vert="horz" wrap="square">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Stat can go in here with the number above in ##</a:t>
            </a:r>
          </a:p>
        </p:txBody>
      </p:sp>
    </p:spTree>
    <p:extLst>
      <p:ext uri="{BB962C8B-B14F-4D97-AF65-F5344CB8AC3E}">
        <p14:creationId xmlns:p14="http://schemas.microsoft.com/office/powerpoint/2010/main" val="189121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1 paragraph circle ">
  <p:cSld name="Custom 1 paragraph circle ">
    <p:bg>
      <p:bgPr>
        <a:solidFill>
          <a:schemeClr val="accent1"/>
        </a:solidFill>
        <a:effectLst/>
      </p:bgPr>
    </p:bg>
    <p:spTree>
      <p:nvGrpSpPr>
        <p:cNvPr id="1" name="Shape 57"/>
        <p:cNvGrpSpPr/>
        <p:nvPr/>
      </p:nvGrpSpPr>
      <p:grpSpPr>
        <a:xfrm>
          <a:off x="0" y="0"/>
          <a:ext cx="0" cy="0"/>
          <a:chOff x="0" y="0"/>
          <a:chExt cx="0" cy="0"/>
        </a:xfrm>
      </p:grpSpPr>
      <p:sp>
        <p:nvSpPr>
          <p:cNvPr id="58" name="Google Shape;58;p9"/>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9" name="Google Shape;59;p9"/>
          <p:cNvSpPr txBox="1">
            <a:spLocks noGrp="1"/>
          </p:cNvSpPr>
          <p:nvPr>
            <p:ph type="body" idx="1"/>
          </p:nvPr>
        </p:nvSpPr>
        <p:spPr>
          <a:xfrm>
            <a:off x="801688" y="811213"/>
            <a:ext cx="3412949" cy="398876"/>
          </a:xfrm>
          <a:prstGeom prst="rect">
            <a:avLst/>
          </a:prstGeom>
          <a:noFill/>
          <a:ln>
            <a:noFill/>
          </a:ln>
        </p:spPr>
        <p:txBody>
          <a:bodyPr spcFirstLastPara="1" wrap="square" lIns="91425" tIns="45700" rIns="91425" bIns="45700" anchor="ctr" anchorCtr="0"/>
          <a:lstStyle>
            <a:lvl1pPr marL="457200" marR="0" lvl="0"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0" name="Google Shape;60;p9"/>
          <p:cNvSpPr txBox="1">
            <a:spLocks noGrp="1"/>
          </p:cNvSpPr>
          <p:nvPr>
            <p:ph type="body" idx="2"/>
          </p:nvPr>
        </p:nvSpPr>
        <p:spPr>
          <a:xfrm>
            <a:off x="801688" y="1210090"/>
            <a:ext cx="3412949" cy="302309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Trebuchet MS"/>
                <a:ea typeface="Trebuchet MS"/>
                <a:cs typeface="Trebuchet MS"/>
                <a:sym typeface="Trebuchet MS"/>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1" name="Google Shape;61;p9"/>
          <p:cNvSpPr>
            <a:spLocks noGrp="1"/>
          </p:cNvSpPr>
          <p:nvPr>
            <p:ph type="pic" idx="3"/>
          </p:nvPr>
        </p:nvSpPr>
        <p:spPr>
          <a:xfrm>
            <a:off x="4656138" y="811213"/>
            <a:ext cx="3557587" cy="3556000"/>
          </a:xfrm>
          <a:prstGeom prst="ellipse">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62" name="Google Shape;62;p9"/>
          <p:cNvPicPr preferRelativeResize="0"/>
          <p:nvPr/>
        </p:nvPicPr>
        <p:blipFill rotWithShape="1">
          <a:blip r:embed="rId2">
            <a:alphaModFix/>
          </a:blip>
          <a:srcRect/>
          <a:stretch/>
        </p:blipFill>
        <p:spPr>
          <a:xfrm>
            <a:off x="168684" y="4517310"/>
            <a:ext cx="370961" cy="449162"/>
          </a:xfrm>
          <a:prstGeom prst="rect">
            <a:avLst/>
          </a:prstGeom>
          <a:noFill/>
          <a:ln>
            <a:noFill/>
          </a:ln>
        </p:spPr>
      </p:pic>
    </p:spTree>
  </p:cSld>
  <p:clrMapOvr>
    <a:masterClrMapping/>
  </p:clrMapOvr>
  <p:transition spd="slow">
    <p:push/>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Image Left Text Right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8"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4"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
        <p:nvSpPr>
          <p:cNvPr id="11" name="Picture Placeholder 3"/>
          <p:cNvSpPr>
            <a:spLocks noGrp="1"/>
          </p:cNvSpPr>
          <p:nvPr>
            <p:ph type="pic" sz="quarter" idx="13"/>
          </p:nvPr>
        </p:nvSpPr>
        <p:spPr>
          <a:xfrm>
            <a:off x="0" y="0"/>
            <a:ext cx="4572000" cy="5148263"/>
          </a:xfrm>
          <a:prstGeom prst="rect">
            <a:avLst/>
          </a:prstGeom>
        </p:spPr>
        <p:txBody>
          <a:bodyPr vert="horz"/>
          <a:lstStyle>
            <a:lvl1pPr marL="0" indent="0" algn="ctr">
              <a:buNone/>
              <a:defRPr baseline="0"/>
            </a:lvl1pPr>
          </a:lstStyle>
          <a:p>
            <a:r>
              <a:rPr lang="en-US"/>
              <a:t>Click icon to add picture</a:t>
            </a:r>
            <a:endParaRPr lang="en-US" dirty="0"/>
          </a:p>
        </p:txBody>
      </p:sp>
    </p:spTree>
    <p:extLst>
      <p:ext uri="{BB962C8B-B14F-4D97-AF65-F5344CB8AC3E}">
        <p14:creationId xmlns:p14="http://schemas.microsoft.com/office/powerpoint/2010/main" val="5368089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Left Text Right A">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5617" t="93" r="15115" b="-93"/>
          <a:stretch/>
        </p:blipFill>
        <p:spPr>
          <a:xfrm>
            <a:off x="0" y="0"/>
            <a:ext cx="4572000" cy="5148263"/>
          </a:xfrm>
          <a:prstGeom prst="rect">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12"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5"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26723636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Left Text Right B">
    <p:spTree>
      <p:nvGrpSpPr>
        <p:cNvPr id="1" name=""/>
        <p:cNvGrpSpPr/>
        <p:nvPr/>
      </p:nvGrpSpPr>
      <p:grpSpPr>
        <a:xfrm>
          <a:off x="0" y="0"/>
          <a:ext cx="0" cy="0"/>
          <a:chOff x="0" y="0"/>
          <a:chExt cx="0" cy="0"/>
        </a:xfrm>
      </p:grpSpPr>
      <p:pic>
        <p:nvPicPr>
          <p:cNvPr id="4" name="Picture 3" descr="20120413_ccbd_072.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7601" y="-108100"/>
            <a:ext cx="4659601" cy="5350527"/>
          </a:xfrm>
          <a:prstGeom prst="rect">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1"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17792126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ge Left Text Right C">
    <p:spTree>
      <p:nvGrpSpPr>
        <p:cNvPr id="1" name=""/>
        <p:cNvGrpSpPr/>
        <p:nvPr/>
      </p:nvGrpSpPr>
      <p:grpSpPr>
        <a:xfrm>
          <a:off x="0" y="0"/>
          <a:ext cx="0" cy="0"/>
          <a:chOff x="0" y="0"/>
          <a:chExt cx="0" cy="0"/>
        </a:xfrm>
      </p:grpSpPr>
      <p:pic>
        <p:nvPicPr>
          <p:cNvPr id="2" name="Picture 1" descr="CHFitzinthorzatriumfromentrytofinancialserv20HR_zpsc70411b6.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85478" cy="5148263"/>
          </a:xfrm>
          <a:prstGeom prst="rect">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1"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35549484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mage Left Text Right D">
    <p:spTree>
      <p:nvGrpSpPr>
        <p:cNvPr id="1" name=""/>
        <p:cNvGrpSpPr/>
        <p:nvPr/>
      </p:nvGrpSpPr>
      <p:grpSpPr>
        <a:xfrm>
          <a:off x="0" y="0"/>
          <a:ext cx="0" cy="0"/>
          <a:chOff x="0" y="0"/>
          <a:chExt cx="0" cy="0"/>
        </a:xfrm>
      </p:grpSpPr>
      <p:pic>
        <p:nvPicPr>
          <p:cNvPr id="4" name="Picture 3" descr="20130208_details_039.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5582" y="13513"/>
            <a:ext cx="5229003" cy="5148263"/>
          </a:xfrm>
          <a:prstGeom prst="rect">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1"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4676446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Circle Left Text Right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5" name="Picture Placeholder 4"/>
          <p:cNvSpPr>
            <a:spLocks noGrp="1"/>
          </p:cNvSpPr>
          <p:nvPr>
            <p:ph type="pic" sz="quarter" idx="13"/>
          </p:nvPr>
        </p:nvSpPr>
        <p:spPr>
          <a:xfrm>
            <a:off x="-1470527" y="-478832"/>
            <a:ext cx="6283159" cy="6280446"/>
          </a:xfrm>
          <a:prstGeom prst="ellipse">
            <a:avLst/>
          </a:prstGeom>
        </p:spPr>
        <p:txBody>
          <a:bodyPr vert="horz"/>
          <a:lstStyle>
            <a:lvl1pPr marL="0" indent="0" algn="ctr">
              <a:buNone/>
              <a:defRPr/>
            </a:lvl1pPr>
          </a:lstStyle>
          <a:p>
            <a:r>
              <a:rPr lang="en-US"/>
              <a:t>Click icon to add picture</a:t>
            </a:r>
            <a:endParaRPr lang="en-US" dirty="0"/>
          </a:p>
        </p:txBody>
      </p:sp>
      <p:sp>
        <p:nvSpPr>
          <p:cNvPr id="11"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2"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21532308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ircle Left Text Right 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pic>
        <p:nvPicPr>
          <p:cNvPr id="2" name="Picture 1" descr="20120413_ccbd_110.JPG"/>
          <p:cNvPicPr>
            <a:picLocks noChangeAspect="1"/>
          </p:cNvPicPr>
          <p:nvPr userDrawn="1"/>
        </p:nvPicPr>
        <p:blipFill rotWithShape="1">
          <a:blip r:embed="rId3" cstate="screen">
            <a:extLst>
              <a:ext uri="{28A0092B-C50C-407E-A947-70E740481C1C}">
                <a14:useLocalDpi xmlns:a14="http://schemas.microsoft.com/office/drawing/2010/main"/>
              </a:ext>
            </a:extLst>
          </a:blip>
          <a:srcRect l="-25496"/>
          <a:stretch/>
        </p:blipFill>
        <p:spPr>
          <a:xfrm>
            <a:off x="-1550996" y="-722563"/>
            <a:ext cx="6430970" cy="6451977"/>
          </a:xfrm>
          <a:prstGeom prst="ellipse">
            <a:avLst/>
          </a:prstGeom>
        </p:spPr>
      </p:pic>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0"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10629676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ircle Left Text Right B">
    <p:spTree>
      <p:nvGrpSpPr>
        <p:cNvPr id="1" name=""/>
        <p:cNvGrpSpPr/>
        <p:nvPr/>
      </p:nvGrpSpPr>
      <p:grpSpPr>
        <a:xfrm>
          <a:off x="0" y="0"/>
          <a:ext cx="0" cy="0"/>
          <a:chOff x="0" y="0"/>
          <a:chExt cx="0" cy="0"/>
        </a:xfrm>
      </p:grpSpPr>
      <p:pic>
        <p:nvPicPr>
          <p:cNvPr id="11" name="Picture 10" descr="20121107_breathing-015.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668130" y="-532289"/>
            <a:ext cx="6565854" cy="6477789"/>
          </a:xfrm>
          <a:prstGeom prst="ellipse">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0"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16662244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ircle Left Text Right 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pic>
        <p:nvPicPr>
          <p:cNvPr id="10" name="Picture 9" descr="20141210_cranio-facial_137.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671886" y="-393616"/>
            <a:ext cx="6569610" cy="6531753"/>
          </a:xfrm>
          <a:prstGeom prst="ellipse">
            <a:avLst/>
          </a:prstGeom>
        </p:spPr>
      </p:pic>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3"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3295311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ircle Left Text Right D">
    <p:spTree>
      <p:nvGrpSpPr>
        <p:cNvPr id="1" name=""/>
        <p:cNvGrpSpPr/>
        <p:nvPr/>
      </p:nvGrpSpPr>
      <p:grpSpPr>
        <a:xfrm>
          <a:off x="0" y="0"/>
          <a:ext cx="0" cy="0"/>
          <a:chOff x="0" y="0"/>
          <a:chExt cx="0" cy="0"/>
        </a:xfrm>
      </p:grpSpPr>
      <p:pic>
        <p:nvPicPr>
          <p:cNvPr id="11" name="Picture 10" descr="20140422_allergy-asthma-240.jpg"/>
          <p:cNvPicPr>
            <a:picLocks noChangeAspect="1"/>
          </p:cNvPicPr>
          <p:nvPr userDrawn="1"/>
        </p:nvPicPr>
        <p:blipFill rotWithShape="1">
          <a:blip r:embed="rId2" cstate="screen">
            <a:extLst>
              <a:ext uri="{28A0092B-C50C-407E-A947-70E740481C1C}">
                <a14:useLocalDpi xmlns:a14="http://schemas.microsoft.com/office/drawing/2010/main"/>
              </a:ext>
            </a:extLst>
          </a:blip>
          <a:srcRect l="-10132"/>
          <a:stretch/>
        </p:blipFill>
        <p:spPr>
          <a:xfrm>
            <a:off x="-2053768" y="-634346"/>
            <a:ext cx="6986810" cy="6988814"/>
          </a:xfrm>
          <a:prstGeom prst="ellipse">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0"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2361241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lor Divider D">
  <p:cSld name="Color Divider D">
    <p:bg>
      <p:bgPr>
        <a:solidFill>
          <a:schemeClr val="accent1"/>
        </a:solidFill>
        <a:effectLst/>
      </p:bgPr>
    </p:bg>
    <p:spTree>
      <p:nvGrpSpPr>
        <p:cNvPr id="1" name="Shape 63"/>
        <p:cNvGrpSpPr/>
        <p:nvPr/>
      </p:nvGrpSpPr>
      <p:grpSpPr>
        <a:xfrm>
          <a:off x="0" y="0"/>
          <a:ext cx="0" cy="0"/>
          <a:chOff x="0" y="0"/>
          <a:chExt cx="0" cy="0"/>
        </a:xfrm>
      </p:grpSpPr>
      <p:pic>
        <p:nvPicPr>
          <p:cNvPr id="64" name="Google Shape;64;p10"/>
          <p:cNvPicPr preferRelativeResize="0"/>
          <p:nvPr/>
        </p:nvPicPr>
        <p:blipFill rotWithShape="1">
          <a:blip r:embed="rId2">
            <a:alphaModFix amt="91000"/>
          </a:blip>
          <a:srcRect/>
          <a:stretch/>
        </p:blipFill>
        <p:spPr>
          <a:xfrm>
            <a:off x="0" y="0"/>
            <a:ext cx="9144000" cy="5143500"/>
          </a:xfrm>
          <a:prstGeom prst="rect">
            <a:avLst/>
          </a:prstGeom>
          <a:noFill/>
          <a:ln>
            <a:noFill/>
          </a:ln>
        </p:spPr>
      </p:pic>
      <p:sp>
        <p:nvSpPr>
          <p:cNvPr id="65" name="Google Shape;65;p10"/>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6" name="Google Shape;66;p10"/>
          <p:cNvPicPr preferRelativeResize="0"/>
          <p:nvPr/>
        </p:nvPicPr>
        <p:blipFill rotWithShape="1">
          <a:blip r:embed="rId3">
            <a:alphaModFix/>
          </a:blip>
          <a:srcRect/>
          <a:stretch/>
        </p:blipFill>
        <p:spPr>
          <a:xfrm>
            <a:off x="168684" y="4517310"/>
            <a:ext cx="370961" cy="449162"/>
          </a:xfrm>
          <a:prstGeom prst="rect">
            <a:avLst/>
          </a:prstGeom>
          <a:noFill/>
          <a:ln>
            <a:noFill/>
          </a:ln>
        </p:spPr>
      </p:pic>
      <p:sp>
        <p:nvSpPr>
          <p:cNvPr id="67" name="Google Shape;67;p10"/>
          <p:cNvSpPr txBox="1">
            <a:spLocks noGrp="1"/>
          </p:cNvSpPr>
          <p:nvPr>
            <p:ph type="body" idx="1"/>
          </p:nvPr>
        </p:nvSpPr>
        <p:spPr>
          <a:xfrm>
            <a:off x="1146919" y="2007102"/>
            <a:ext cx="6855044" cy="1174337"/>
          </a:xfrm>
          <a:prstGeom prst="rect">
            <a:avLst/>
          </a:prstGeom>
          <a:noFill/>
          <a:ln>
            <a:noFill/>
          </a:ln>
        </p:spPr>
        <p:txBody>
          <a:bodyPr spcFirstLastPara="1" wrap="square" lIns="91425" tIns="45700" rIns="91425" bIns="45700" anchor="ctr" anchorCtr="0"/>
          <a:lstStyle>
            <a:lvl1pPr marL="457200" marR="0" lvl="0" indent="-228600" algn="ctr" rtl="0">
              <a:spcBef>
                <a:spcPts val="72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L="914400" marR="0" lvl="1"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2pPr>
            <a:lvl3pPr marL="1371600" marR="0" lvl="2"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3pPr>
            <a:lvl4pPr marL="1828800" marR="0" lvl="3"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4pPr>
            <a:lvl5pPr marL="2286000" marR="0" lvl="4" indent="-228600" algn="l" rtl="0">
              <a:spcBef>
                <a:spcPts val="52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ircle Left Text Right E">
    <p:spTree>
      <p:nvGrpSpPr>
        <p:cNvPr id="1" name=""/>
        <p:cNvGrpSpPr/>
        <p:nvPr/>
      </p:nvGrpSpPr>
      <p:grpSpPr>
        <a:xfrm>
          <a:off x="0" y="0"/>
          <a:ext cx="0" cy="0"/>
          <a:chOff x="0" y="0"/>
          <a:chExt cx="0" cy="0"/>
        </a:xfrm>
      </p:grpSpPr>
      <p:pic>
        <p:nvPicPr>
          <p:cNvPr id="2" name="Picture 1" descr="CHFitzintvertatriumeveangledwflr13HR_zpsabea611c.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95385" y="-999926"/>
            <a:ext cx="6937288" cy="6881843"/>
          </a:xfrm>
          <a:prstGeom prst="ellipse">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0"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13378694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cxnSp>
        <p:nvCxnSpPr>
          <p:cNvPr id="43" name="Straight Connector 42"/>
          <p:cNvCxnSpPr/>
          <p:nvPr userDrawn="1"/>
        </p:nvCxnSpPr>
        <p:spPr>
          <a:xfrm>
            <a:off x="891319" y="969266"/>
            <a:ext cx="647422" cy="0"/>
          </a:xfrm>
          <a:prstGeom prst="line">
            <a:avLst/>
          </a:prstGeom>
          <a:noFill/>
          <a:ln w="25400" cap="flat" cmpd="sng" algn="ctr">
            <a:solidFill>
              <a:srgbClr val="FFE04F"/>
            </a:solidFill>
            <a:prstDash val="solid"/>
          </a:ln>
          <a:effectLst/>
        </p:spPr>
      </p:cxnSp>
      <p:sp>
        <p:nvSpPr>
          <p:cNvPr id="44" name="Picture Placeholder 4"/>
          <p:cNvSpPr>
            <a:spLocks noGrp="1"/>
          </p:cNvSpPr>
          <p:nvPr>
            <p:ph type="pic" sz="quarter" idx="12" hasCustomPrompt="1"/>
          </p:nvPr>
        </p:nvSpPr>
        <p:spPr>
          <a:xfrm>
            <a:off x="861394" y="1220360"/>
            <a:ext cx="981395" cy="981395"/>
          </a:xfrm>
          <a:prstGeom prst="ellipse">
            <a:avLst/>
          </a:prstGeom>
        </p:spPr>
        <p:txBody>
          <a:bodyPr vert="horz"/>
          <a:lstStyle>
            <a:lvl1pPr marL="0" indent="0">
              <a:buNone/>
              <a:defRPr sz="1000"/>
            </a:lvl1pPr>
          </a:lstStyle>
          <a:p>
            <a:r>
              <a:rPr lang="en-US" dirty="0"/>
              <a:t>Click on icon </a:t>
            </a:r>
          </a:p>
          <a:p>
            <a:r>
              <a:rPr lang="en-US" dirty="0"/>
              <a:t>to insert image</a:t>
            </a:r>
          </a:p>
        </p:txBody>
      </p:sp>
      <p:sp>
        <p:nvSpPr>
          <p:cNvPr id="7" name="Text Placeholder 6"/>
          <p:cNvSpPr>
            <a:spLocks noGrp="1"/>
          </p:cNvSpPr>
          <p:nvPr>
            <p:ph type="body" sz="quarter" idx="14" hasCustomPrompt="1"/>
          </p:nvPr>
        </p:nvSpPr>
        <p:spPr>
          <a:xfrm>
            <a:off x="622274" y="2214321"/>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dirty="0"/>
              <a:t>Dr. </a:t>
            </a:r>
            <a:r>
              <a:rPr lang="en-US" dirty="0" err="1"/>
              <a:t>FirstLast</a:t>
            </a:r>
            <a:r>
              <a:rPr lang="en-US" dirty="0"/>
              <a:t> Name, MD</a:t>
            </a:r>
          </a:p>
        </p:txBody>
      </p:sp>
      <p:sp>
        <p:nvSpPr>
          <p:cNvPr id="46" name="Text Placeholder 6"/>
          <p:cNvSpPr>
            <a:spLocks noGrp="1"/>
          </p:cNvSpPr>
          <p:nvPr>
            <p:ph type="body" sz="quarter" idx="15" hasCustomPrompt="1"/>
          </p:nvPr>
        </p:nvSpPr>
        <p:spPr>
          <a:xfrm>
            <a:off x="622273" y="2358676"/>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dirty="0"/>
              <a:t>Doctor’s Title</a:t>
            </a:r>
          </a:p>
          <a:p>
            <a:pPr lvl="0"/>
            <a:r>
              <a:rPr lang="en-US" dirty="0"/>
              <a:t>Department</a:t>
            </a:r>
          </a:p>
        </p:txBody>
      </p:sp>
      <p:sp>
        <p:nvSpPr>
          <p:cNvPr id="70" name="Text Placeholder 6"/>
          <p:cNvSpPr>
            <a:spLocks noGrp="1"/>
          </p:cNvSpPr>
          <p:nvPr>
            <p:ph type="body" sz="quarter" idx="39" hasCustomPrompt="1"/>
          </p:nvPr>
        </p:nvSpPr>
        <p:spPr>
          <a:xfrm>
            <a:off x="801843" y="572773"/>
            <a:ext cx="7693912" cy="400110"/>
          </a:xfrm>
          <a:prstGeom prst="rect">
            <a:avLst/>
          </a:prstGeom>
        </p:spPr>
        <p:txBody>
          <a:bodyPr vert="horz" wrap="square" anchor="b" anchorCtr="0">
            <a:spAutoFit/>
          </a:bodyPr>
          <a:lstStyle>
            <a:lvl1pPr marL="0" indent="0" algn="l">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
        <p:nvSpPr>
          <p:cNvPr id="32" name="Picture Placeholder 4"/>
          <p:cNvSpPr>
            <a:spLocks noGrp="1"/>
          </p:cNvSpPr>
          <p:nvPr>
            <p:ph type="pic" sz="quarter" idx="40" hasCustomPrompt="1"/>
          </p:nvPr>
        </p:nvSpPr>
        <p:spPr>
          <a:xfrm>
            <a:off x="2803517" y="1232926"/>
            <a:ext cx="981395" cy="981395"/>
          </a:xfrm>
          <a:prstGeom prst="ellipse">
            <a:avLst/>
          </a:prstGeom>
        </p:spPr>
        <p:txBody>
          <a:bodyPr vert="horz"/>
          <a:lstStyle>
            <a:lvl1pPr marL="0" indent="0">
              <a:buNone/>
              <a:defRPr sz="1000"/>
            </a:lvl1pPr>
          </a:lstStyle>
          <a:p>
            <a:r>
              <a:rPr lang="en-US" dirty="0"/>
              <a:t>Click on icon </a:t>
            </a:r>
          </a:p>
          <a:p>
            <a:r>
              <a:rPr lang="en-US" dirty="0"/>
              <a:t>to insert image</a:t>
            </a:r>
          </a:p>
        </p:txBody>
      </p:sp>
      <p:sp>
        <p:nvSpPr>
          <p:cNvPr id="33" name="Text Placeholder 6"/>
          <p:cNvSpPr>
            <a:spLocks noGrp="1"/>
          </p:cNvSpPr>
          <p:nvPr>
            <p:ph type="body" sz="quarter" idx="41" hasCustomPrompt="1"/>
          </p:nvPr>
        </p:nvSpPr>
        <p:spPr>
          <a:xfrm>
            <a:off x="2564397" y="2226887"/>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dirty="0"/>
              <a:t>Dr. </a:t>
            </a:r>
            <a:r>
              <a:rPr lang="en-US" dirty="0" err="1"/>
              <a:t>FirstLast</a:t>
            </a:r>
            <a:r>
              <a:rPr lang="en-US" dirty="0"/>
              <a:t> Name, MD</a:t>
            </a:r>
          </a:p>
        </p:txBody>
      </p:sp>
      <p:sp>
        <p:nvSpPr>
          <p:cNvPr id="34" name="Text Placeholder 6"/>
          <p:cNvSpPr>
            <a:spLocks noGrp="1"/>
          </p:cNvSpPr>
          <p:nvPr>
            <p:ph type="body" sz="quarter" idx="42" hasCustomPrompt="1"/>
          </p:nvPr>
        </p:nvSpPr>
        <p:spPr>
          <a:xfrm>
            <a:off x="2564396" y="2371242"/>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dirty="0"/>
              <a:t>Doctor’s Title</a:t>
            </a:r>
          </a:p>
          <a:p>
            <a:pPr lvl="0"/>
            <a:r>
              <a:rPr lang="en-US" dirty="0"/>
              <a:t>Department</a:t>
            </a:r>
          </a:p>
        </p:txBody>
      </p:sp>
      <p:sp>
        <p:nvSpPr>
          <p:cNvPr id="35" name="Picture Placeholder 4"/>
          <p:cNvSpPr>
            <a:spLocks noGrp="1"/>
          </p:cNvSpPr>
          <p:nvPr>
            <p:ph type="pic" sz="quarter" idx="43" hasCustomPrompt="1"/>
          </p:nvPr>
        </p:nvSpPr>
        <p:spPr>
          <a:xfrm>
            <a:off x="4754781" y="1226243"/>
            <a:ext cx="981395" cy="981395"/>
          </a:xfrm>
          <a:prstGeom prst="ellipse">
            <a:avLst/>
          </a:prstGeom>
        </p:spPr>
        <p:txBody>
          <a:bodyPr vert="horz"/>
          <a:lstStyle>
            <a:lvl1pPr marL="0" indent="0">
              <a:buNone/>
              <a:defRPr sz="1000"/>
            </a:lvl1pPr>
          </a:lstStyle>
          <a:p>
            <a:r>
              <a:rPr lang="en-US" dirty="0"/>
              <a:t>Click on icon </a:t>
            </a:r>
          </a:p>
          <a:p>
            <a:r>
              <a:rPr lang="en-US" dirty="0"/>
              <a:t>to insert image</a:t>
            </a:r>
          </a:p>
        </p:txBody>
      </p:sp>
      <p:sp>
        <p:nvSpPr>
          <p:cNvPr id="36" name="Text Placeholder 6"/>
          <p:cNvSpPr>
            <a:spLocks noGrp="1"/>
          </p:cNvSpPr>
          <p:nvPr>
            <p:ph type="body" sz="quarter" idx="44" hasCustomPrompt="1"/>
          </p:nvPr>
        </p:nvSpPr>
        <p:spPr>
          <a:xfrm>
            <a:off x="4515661" y="2220204"/>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dirty="0"/>
              <a:t>Dr. </a:t>
            </a:r>
            <a:r>
              <a:rPr lang="en-US" dirty="0" err="1"/>
              <a:t>FirstLast</a:t>
            </a:r>
            <a:r>
              <a:rPr lang="en-US" dirty="0"/>
              <a:t> Name, MD</a:t>
            </a:r>
          </a:p>
        </p:txBody>
      </p:sp>
      <p:sp>
        <p:nvSpPr>
          <p:cNvPr id="37" name="Text Placeholder 6"/>
          <p:cNvSpPr>
            <a:spLocks noGrp="1"/>
          </p:cNvSpPr>
          <p:nvPr>
            <p:ph type="body" sz="quarter" idx="45" hasCustomPrompt="1"/>
          </p:nvPr>
        </p:nvSpPr>
        <p:spPr>
          <a:xfrm>
            <a:off x="4515660" y="2364559"/>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dirty="0"/>
              <a:t>Doctor’s Title</a:t>
            </a:r>
          </a:p>
          <a:p>
            <a:pPr lvl="0"/>
            <a:r>
              <a:rPr lang="en-US" dirty="0"/>
              <a:t>Department</a:t>
            </a:r>
          </a:p>
        </p:txBody>
      </p:sp>
      <p:sp>
        <p:nvSpPr>
          <p:cNvPr id="38" name="Picture Placeholder 4"/>
          <p:cNvSpPr>
            <a:spLocks noGrp="1"/>
          </p:cNvSpPr>
          <p:nvPr>
            <p:ph type="pic" sz="quarter" idx="46" hasCustomPrompt="1"/>
          </p:nvPr>
        </p:nvSpPr>
        <p:spPr>
          <a:xfrm>
            <a:off x="6696904" y="1232926"/>
            <a:ext cx="981395" cy="981395"/>
          </a:xfrm>
          <a:prstGeom prst="ellipse">
            <a:avLst/>
          </a:prstGeom>
        </p:spPr>
        <p:txBody>
          <a:bodyPr vert="horz"/>
          <a:lstStyle>
            <a:lvl1pPr marL="0" indent="0">
              <a:buNone/>
              <a:defRPr sz="1000"/>
            </a:lvl1pPr>
          </a:lstStyle>
          <a:p>
            <a:r>
              <a:rPr lang="en-US" dirty="0"/>
              <a:t>Click on icon </a:t>
            </a:r>
          </a:p>
          <a:p>
            <a:r>
              <a:rPr lang="en-US" dirty="0"/>
              <a:t>to insert image</a:t>
            </a:r>
          </a:p>
        </p:txBody>
      </p:sp>
      <p:sp>
        <p:nvSpPr>
          <p:cNvPr id="39" name="Text Placeholder 6"/>
          <p:cNvSpPr>
            <a:spLocks noGrp="1"/>
          </p:cNvSpPr>
          <p:nvPr>
            <p:ph type="body" sz="quarter" idx="47" hasCustomPrompt="1"/>
          </p:nvPr>
        </p:nvSpPr>
        <p:spPr>
          <a:xfrm>
            <a:off x="6457784" y="2226887"/>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dirty="0"/>
              <a:t>Dr. </a:t>
            </a:r>
            <a:r>
              <a:rPr lang="en-US" dirty="0" err="1"/>
              <a:t>FirstLast</a:t>
            </a:r>
            <a:r>
              <a:rPr lang="en-US" dirty="0"/>
              <a:t> Name, MD</a:t>
            </a:r>
          </a:p>
        </p:txBody>
      </p:sp>
      <p:sp>
        <p:nvSpPr>
          <p:cNvPr id="40" name="Text Placeholder 6"/>
          <p:cNvSpPr>
            <a:spLocks noGrp="1"/>
          </p:cNvSpPr>
          <p:nvPr>
            <p:ph type="body" sz="quarter" idx="48" hasCustomPrompt="1"/>
          </p:nvPr>
        </p:nvSpPr>
        <p:spPr>
          <a:xfrm>
            <a:off x="6457783" y="2371242"/>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dirty="0"/>
              <a:t>Doctor’s Title</a:t>
            </a:r>
          </a:p>
          <a:p>
            <a:pPr lvl="0"/>
            <a:r>
              <a:rPr lang="en-US" dirty="0"/>
              <a:t>Department</a:t>
            </a:r>
          </a:p>
        </p:txBody>
      </p:sp>
      <p:sp>
        <p:nvSpPr>
          <p:cNvPr id="42" name="Picture Placeholder 4"/>
          <p:cNvSpPr>
            <a:spLocks noGrp="1"/>
          </p:cNvSpPr>
          <p:nvPr>
            <p:ph type="pic" sz="quarter" idx="49" hasCustomPrompt="1"/>
          </p:nvPr>
        </p:nvSpPr>
        <p:spPr>
          <a:xfrm>
            <a:off x="861394" y="2965061"/>
            <a:ext cx="981395" cy="981395"/>
          </a:xfrm>
          <a:prstGeom prst="ellipse">
            <a:avLst/>
          </a:prstGeom>
        </p:spPr>
        <p:txBody>
          <a:bodyPr vert="horz"/>
          <a:lstStyle>
            <a:lvl1pPr marL="0" indent="0">
              <a:buNone/>
              <a:defRPr sz="1000"/>
            </a:lvl1pPr>
          </a:lstStyle>
          <a:p>
            <a:r>
              <a:rPr lang="en-US" dirty="0"/>
              <a:t>Click on icon </a:t>
            </a:r>
          </a:p>
          <a:p>
            <a:r>
              <a:rPr lang="en-US" dirty="0"/>
              <a:t>to insert image</a:t>
            </a:r>
          </a:p>
        </p:txBody>
      </p:sp>
      <p:sp>
        <p:nvSpPr>
          <p:cNvPr id="45" name="Text Placeholder 6"/>
          <p:cNvSpPr>
            <a:spLocks noGrp="1"/>
          </p:cNvSpPr>
          <p:nvPr>
            <p:ph type="body" sz="quarter" idx="50" hasCustomPrompt="1"/>
          </p:nvPr>
        </p:nvSpPr>
        <p:spPr>
          <a:xfrm>
            <a:off x="622274" y="3959022"/>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dirty="0"/>
              <a:t>Dr. </a:t>
            </a:r>
            <a:r>
              <a:rPr lang="en-US" dirty="0" err="1"/>
              <a:t>FirstLast</a:t>
            </a:r>
            <a:r>
              <a:rPr lang="en-US" dirty="0"/>
              <a:t> Name, MD</a:t>
            </a:r>
          </a:p>
        </p:txBody>
      </p:sp>
      <p:sp>
        <p:nvSpPr>
          <p:cNvPr id="71" name="Text Placeholder 6"/>
          <p:cNvSpPr>
            <a:spLocks noGrp="1"/>
          </p:cNvSpPr>
          <p:nvPr>
            <p:ph type="body" sz="quarter" idx="51" hasCustomPrompt="1"/>
          </p:nvPr>
        </p:nvSpPr>
        <p:spPr>
          <a:xfrm>
            <a:off x="622273" y="4103377"/>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dirty="0"/>
              <a:t>Doctor’s Title</a:t>
            </a:r>
          </a:p>
          <a:p>
            <a:pPr lvl="0"/>
            <a:r>
              <a:rPr lang="en-US" dirty="0"/>
              <a:t>Department</a:t>
            </a:r>
          </a:p>
        </p:txBody>
      </p:sp>
      <p:sp>
        <p:nvSpPr>
          <p:cNvPr id="72" name="Picture Placeholder 4"/>
          <p:cNvSpPr>
            <a:spLocks noGrp="1"/>
          </p:cNvSpPr>
          <p:nvPr>
            <p:ph type="pic" sz="quarter" idx="52" hasCustomPrompt="1"/>
          </p:nvPr>
        </p:nvSpPr>
        <p:spPr>
          <a:xfrm>
            <a:off x="2803517" y="2977627"/>
            <a:ext cx="981395" cy="981395"/>
          </a:xfrm>
          <a:prstGeom prst="ellipse">
            <a:avLst/>
          </a:prstGeom>
        </p:spPr>
        <p:txBody>
          <a:bodyPr vert="horz"/>
          <a:lstStyle>
            <a:lvl1pPr marL="0" indent="0">
              <a:buNone/>
              <a:defRPr sz="1000"/>
            </a:lvl1pPr>
          </a:lstStyle>
          <a:p>
            <a:r>
              <a:rPr lang="en-US" dirty="0"/>
              <a:t>Click on icon </a:t>
            </a:r>
          </a:p>
          <a:p>
            <a:r>
              <a:rPr lang="en-US" dirty="0"/>
              <a:t>to insert image</a:t>
            </a:r>
          </a:p>
        </p:txBody>
      </p:sp>
      <p:sp>
        <p:nvSpPr>
          <p:cNvPr id="73" name="Text Placeholder 6"/>
          <p:cNvSpPr>
            <a:spLocks noGrp="1"/>
          </p:cNvSpPr>
          <p:nvPr>
            <p:ph type="body" sz="quarter" idx="53" hasCustomPrompt="1"/>
          </p:nvPr>
        </p:nvSpPr>
        <p:spPr>
          <a:xfrm>
            <a:off x="2564397" y="3971588"/>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dirty="0"/>
              <a:t>Dr. </a:t>
            </a:r>
            <a:r>
              <a:rPr lang="en-US" dirty="0" err="1"/>
              <a:t>FirstLast</a:t>
            </a:r>
            <a:r>
              <a:rPr lang="en-US" dirty="0"/>
              <a:t> Name, MD</a:t>
            </a:r>
          </a:p>
        </p:txBody>
      </p:sp>
      <p:sp>
        <p:nvSpPr>
          <p:cNvPr id="74" name="Text Placeholder 6"/>
          <p:cNvSpPr>
            <a:spLocks noGrp="1"/>
          </p:cNvSpPr>
          <p:nvPr>
            <p:ph type="body" sz="quarter" idx="54" hasCustomPrompt="1"/>
          </p:nvPr>
        </p:nvSpPr>
        <p:spPr>
          <a:xfrm>
            <a:off x="2564396" y="4115943"/>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dirty="0"/>
              <a:t>Doctor’s Title</a:t>
            </a:r>
          </a:p>
          <a:p>
            <a:pPr lvl="0"/>
            <a:r>
              <a:rPr lang="en-US" dirty="0"/>
              <a:t>Department</a:t>
            </a:r>
          </a:p>
        </p:txBody>
      </p:sp>
      <p:sp>
        <p:nvSpPr>
          <p:cNvPr id="75" name="Picture Placeholder 4"/>
          <p:cNvSpPr>
            <a:spLocks noGrp="1"/>
          </p:cNvSpPr>
          <p:nvPr>
            <p:ph type="pic" sz="quarter" idx="55" hasCustomPrompt="1"/>
          </p:nvPr>
        </p:nvSpPr>
        <p:spPr>
          <a:xfrm>
            <a:off x="4754781" y="2970944"/>
            <a:ext cx="981395" cy="981395"/>
          </a:xfrm>
          <a:prstGeom prst="ellipse">
            <a:avLst/>
          </a:prstGeom>
        </p:spPr>
        <p:txBody>
          <a:bodyPr vert="horz"/>
          <a:lstStyle>
            <a:lvl1pPr marL="0" indent="0">
              <a:buNone/>
              <a:defRPr sz="1000"/>
            </a:lvl1pPr>
          </a:lstStyle>
          <a:p>
            <a:r>
              <a:rPr lang="en-US" dirty="0"/>
              <a:t>Click on icon </a:t>
            </a:r>
          </a:p>
          <a:p>
            <a:r>
              <a:rPr lang="en-US" dirty="0"/>
              <a:t>to insert image</a:t>
            </a:r>
          </a:p>
        </p:txBody>
      </p:sp>
      <p:sp>
        <p:nvSpPr>
          <p:cNvPr id="76" name="Text Placeholder 6"/>
          <p:cNvSpPr>
            <a:spLocks noGrp="1"/>
          </p:cNvSpPr>
          <p:nvPr>
            <p:ph type="body" sz="quarter" idx="56" hasCustomPrompt="1"/>
          </p:nvPr>
        </p:nvSpPr>
        <p:spPr>
          <a:xfrm>
            <a:off x="4515661" y="3964905"/>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dirty="0"/>
              <a:t>Dr. </a:t>
            </a:r>
            <a:r>
              <a:rPr lang="en-US" dirty="0" err="1"/>
              <a:t>FirstLast</a:t>
            </a:r>
            <a:r>
              <a:rPr lang="en-US" dirty="0"/>
              <a:t> Name, MD</a:t>
            </a:r>
          </a:p>
        </p:txBody>
      </p:sp>
      <p:sp>
        <p:nvSpPr>
          <p:cNvPr id="77" name="Text Placeholder 6"/>
          <p:cNvSpPr>
            <a:spLocks noGrp="1"/>
          </p:cNvSpPr>
          <p:nvPr>
            <p:ph type="body" sz="quarter" idx="57" hasCustomPrompt="1"/>
          </p:nvPr>
        </p:nvSpPr>
        <p:spPr>
          <a:xfrm>
            <a:off x="4515660" y="4109260"/>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dirty="0"/>
              <a:t>Doctor’s Title</a:t>
            </a:r>
          </a:p>
          <a:p>
            <a:pPr lvl="0"/>
            <a:r>
              <a:rPr lang="en-US" dirty="0"/>
              <a:t>Department</a:t>
            </a:r>
          </a:p>
        </p:txBody>
      </p:sp>
      <p:sp>
        <p:nvSpPr>
          <p:cNvPr id="78" name="Picture Placeholder 4"/>
          <p:cNvSpPr>
            <a:spLocks noGrp="1"/>
          </p:cNvSpPr>
          <p:nvPr>
            <p:ph type="pic" sz="quarter" idx="58" hasCustomPrompt="1"/>
          </p:nvPr>
        </p:nvSpPr>
        <p:spPr>
          <a:xfrm>
            <a:off x="6696904" y="2977627"/>
            <a:ext cx="981395" cy="981395"/>
          </a:xfrm>
          <a:prstGeom prst="ellipse">
            <a:avLst/>
          </a:prstGeom>
        </p:spPr>
        <p:txBody>
          <a:bodyPr vert="horz"/>
          <a:lstStyle>
            <a:lvl1pPr marL="0" indent="0">
              <a:buNone/>
              <a:defRPr sz="1000"/>
            </a:lvl1pPr>
          </a:lstStyle>
          <a:p>
            <a:r>
              <a:rPr lang="en-US" dirty="0"/>
              <a:t>Click on icon </a:t>
            </a:r>
          </a:p>
          <a:p>
            <a:r>
              <a:rPr lang="en-US" dirty="0"/>
              <a:t>to insert image</a:t>
            </a:r>
          </a:p>
        </p:txBody>
      </p:sp>
      <p:sp>
        <p:nvSpPr>
          <p:cNvPr id="79" name="Text Placeholder 6"/>
          <p:cNvSpPr>
            <a:spLocks noGrp="1"/>
          </p:cNvSpPr>
          <p:nvPr>
            <p:ph type="body" sz="quarter" idx="59" hasCustomPrompt="1"/>
          </p:nvPr>
        </p:nvSpPr>
        <p:spPr>
          <a:xfrm>
            <a:off x="6457784" y="3971588"/>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dirty="0"/>
              <a:t>Dr. </a:t>
            </a:r>
            <a:r>
              <a:rPr lang="en-US" dirty="0" err="1"/>
              <a:t>FirstLast</a:t>
            </a:r>
            <a:r>
              <a:rPr lang="en-US" dirty="0"/>
              <a:t> Name, MD</a:t>
            </a:r>
          </a:p>
        </p:txBody>
      </p:sp>
      <p:sp>
        <p:nvSpPr>
          <p:cNvPr id="80" name="Text Placeholder 6"/>
          <p:cNvSpPr>
            <a:spLocks noGrp="1"/>
          </p:cNvSpPr>
          <p:nvPr>
            <p:ph type="body" sz="quarter" idx="60" hasCustomPrompt="1"/>
          </p:nvPr>
        </p:nvSpPr>
        <p:spPr>
          <a:xfrm>
            <a:off x="6457783" y="4115943"/>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dirty="0"/>
              <a:t>Doctor’s Title</a:t>
            </a:r>
          </a:p>
          <a:p>
            <a:pPr lvl="0"/>
            <a:r>
              <a:rPr lang="en-US" dirty="0"/>
              <a:t>Department</a:t>
            </a:r>
          </a:p>
        </p:txBody>
      </p:sp>
    </p:spTree>
    <p:extLst>
      <p:ext uri="{BB962C8B-B14F-4D97-AF65-F5344CB8AC3E}">
        <p14:creationId xmlns:p14="http://schemas.microsoft.com/office/powerpoint/2010/main" val="28267606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ustom Divider Slide">
    <p:spTree>
      <p:nvGrpSpPr>
        <p:cNvPr id="1" name=""/>
        <p:cNvGrpSpPr/>
        <p:nvPr/>
      </p:nvGrpSpPr>
      <p:grpSpPr>
        <a:xfrm>
          <a:off x="0" y="0"/>
          <a:ext cx="0" cy="0"/>
          <a:chOff x="0" y="0"/>
          <a:chExt cx="0" cy="0"/>
        </a:xfrm>
      </p:grpSpPr>
      <p:cxnSp>
        <p:nvCxnSpPr>
          <p:cNvPr id="6" name="Straight Connector 5"/>
          <p:cNvCxnSpPr/>
          <p:nvPr userDrawn="1"/>
        </p:nvCxnSpPr>
        <p:spPr>
          <a:xfrm>
            <a:off x="-9427" y="5093737"/>
            <a:ext cx="9153426" cy="0"/>
          </a:xfrm>
          <a:prstGeom prst="line">
            <a:avLst/>
          </a:prstGeom>
          <a:noFill/>
          <a:ln w="88900" cap="flat" cmpd="sng" algn="ctr">
            <a:solidFill>
              <a:srgbClr val="FFE04F"/>
            </a:solidFill>
            <a:prstDash val="solid"/>
          </a:ln>
          <a:effectLst/>
        </p:spPr>
      </p:cxnSp>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5" name="Title 3"/>
          <p:cNvSpPr>
            <a:spLocks noGrp="1"/>
          </p:cNvSpPr>
          <p:nvPr>
            <p:ph type="ctrTitle"/>
          </p:nvPr>
        </p:nvSpPr>
        <p:spPr>
          <a:xfrm>
            <a:off x="471486" y="2360641"/>
            <a:ext cx="8201027" cy="584776"/>
          </a:xfrm>
          <a:prstGeom prst="rect">
            <a:avLst/>
          </a:prstGeom>
        </p:spPr>
        <p:txBody>
          <a:bodyPr anchor="ctr">
            <a:spAutoFit/>
          </a:bodyPr>
          <a:lstStyle>
            <a:lvl1pPr>
              <a:defRPr b="1">
                <a:solidFill>
                  <a:schemeClr val="bg1"/>
                </a:solidFill>
              </a:defRPr>
            </a:lvl1pPr>
          </a:lstStyle>
          <a:p>
            <a:r>
              <a:rPr lang="en-US" sz="3200" cap="none" spc="-80">
                <a:latin typeface="Arial" charset="0"/>
                <a:cs typeface="Arial" charset="0"/>
              </a:rPr>
              <a:t>Click to edit Master title style</a:t>
            </a:r>
            <a:endParaRPr lang="en-US" sz="3200" cap="none" spc="-80" dirty="0">
              <a:latin typeface="Arial" charset="0"/>
              <a:ea typeface="Arial" charset="0"/>
              <a:cs typeface="Arial"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7" name="Picture Placeholder 6"/>
          <p:cNvSpPr>
            <a:spLocks noGrp="1"/>
          </p:cNvSpPr>
          <p:nvPr>
            <p:ph type="pic" sz="quarter" idx="11" hasCustomPrompt="1"/>
          </p:nvPr>
        </p:nvSpPr>
        <p:spPr>
          <a:xfrm>
            <a:off x="-9525" y="0"/>
            <a:ext cx="9153525" cy="5132388"/>
          </a:xfrm>
          <a:prstGeom prst="rect">
            <a:avLst/>
          </a:prstGeom>
        </p:spPr>
        <p:txBody>
          <a:bodyPr vert="horz" anchor="ctr"/>
          <a:lstStyle>
            <a:lvl1pPr marL="0" indent="0" algn="ctr">
              <a:buNone/>
              <a:defRPr baseline="0"/>
            </a:lvl1pPr>
          </a:lstStyle>
          <a:p>
            <a:r>
              <a:rPr lang="en-US" dirty="0"/>
              <a:t>Insert your own image for this divider slide</a:t>
            </a:r>
          </a:p>
        </p:txBody>
      </p:sp>
    </p:spTree>
    <p:extLst>
      <p:ext uri="{BB962C8B-B14F-4D97-AF65-F5344CB8AC3E}">
        <p14:creationId xmlns:p14="http://schemas.microsoft.com/office/powerpoint/2010/main" val="8949427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vider Slide A">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7447" t="17787" r="7281" b="19703"/>
          <a:stretch/>
        </p:blipFill>
        <p:spPr>
          <a:xfrm>
            <a:off x="0" y="0"/>
            <a:ext cx="9321799" cy="5148264"/>
          </a:xfrm>
          <a:prstGeom prst="rect">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5" name="Title 3"/>
          <p:cNvSpPr>
            <a:spLocks noGrp="1"/>
          </p:cNvSpPr>
          <p:nvPr>
            <p:ph type="ctrTitle" hasCustomPrompt="1"/>
          </p:nvPr>
        </p:nvSpPr>
        <p:spPr>
          <a:xfrm>
            <a:off x="471486" y="2360641"/>
            <a:ext cx="8201027" cy="584776"/>
          </a:xfrm>
          <a:prstGeom prst="rect">
            <a:avLst/>
          </a:prstGeom>
        </p:spPr>
        <p:txBody>
          <a:bodyPr anchor="ctr">
            <a:spAutoFit/>
          </a:bodyPr>
          <a:lstStyle>
            <a:lvl1pPr>
              <a:defRPr b="1">
                <a:solidFill>
                  <a:schemeClr val="bg1"/>
                </a:solidFill>
              </a:defRPr>
            </a:lvl1pPr>
          </a:lstStyle>
          <a:p>
            <a:r>
              <a:rPr lang="en-US" sz="3200" cap="none" spc="-80" dirty="0">
                <a:latin typeface="Arial" charset="0"/>
                <a:ea typeface="Arial" charset="0"/>
                <a:cs typeface="Arial" charset="0"/>
              </a:rPr>
              <a:t>Click to edit Divider</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cxnSp>
        <p:nvCxnSpPr>
          <p:cNvPr id="9" name="Straight Connector 8"/>
          <p:cNvCxnSpPr/>
          <p:nvPr userDrawn="1"/>
        </p:nvCxnSpPr>
        <p:spPr>
          <a:xfrm>
            <a:off x="-9427" y="5093737"/>
            <a:ext cx="9153426" cy="0"/>
          </a:xfrm>
          <a:prstGeom prst="line">
            <a:avLst/>
          </a:prstGeom>
          <a:noFill/>
          <a:ln w="88900" cap="flat" cmpd="sng" algn="ctr">
            <a:solidFill>
              <a:srgbClr val="FFE04F"/>
            </a:solidFill>
            <a:prstDash val="solid"/>
          </a:ln>
          <a:effectLst/>
        </p:spPr>
      </p:cxnSp>
    </p:spTree>
    <p:extLst>
      <p:ext uri="{BB962C8B-B14F-4D97-AF65-F5344CB8AC3E}">
        <p14:creationId xmlns:p14="http://schemas.microsoft.com/office/powerpoint/2010/main" val="27920163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ivider Slide 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31837"/>
          </a:xfrm>
          <a:prstGeom prst="rect">
            <a:avLst/>
          </a:prstGeom>
        </p:spPr>
      </p:pic>
      <p:sp>
        <p:nvSpPr>
          <p:cNvPr id="5" name="Title 3"/>
          <p:cNvSpPr>
            <a:spLocks noGrp="1"/>
          </p:cNvSpPr>
          <p:nvPr>
            <p:ph type="ctrTitle" hasCustomPrompt="1"/>
          </p:nvPr>
        </p:nvSpPr>
        <p:spPr>
          <a:xfrm>
            <a:off x="471486" y="2380961"/>
            <a:ext cx="8201027" cy="584776"/>
          </a:xfrm>
          <a:prstGeom prst="rect">
            <a:avLst/>
          </a:prstGeom>
        </p:spPr>
        <p:txBody>
          <a:bodyPr anchor="ctr">
            <a:spAutoFit/>
          </a:bodyPr>
          <a:lstStyle>
            <a:lvl1pPr>
              <a:defRPr b="1">
                <a:solidFill>
                  <a:schemeClr val="bg1"/>
                </a:solidFill>
              </a:defRPr>
            </a:lvl1pPr>
          </a:lstStyle>
          <a:p>
            <a:r>
              <a:rPr lang="en-US" sz="3200" cap="none" spc="-80" dirty="0">
                <a:latin typeface="Arial" charset="0"/>
                <a:ea typeface="Arial" charset="0"/>
                <a:cs typeface="Arial" charset="0"/>
              </a:rPr>
              <a:t>Click to edit Divider</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cxnSp>
        <p:nvCxnSpPr>
          <p:cNvPr id="8" name="Straight Connector 7"/>
          <p:cNvCxnSpPr/>
          <p:nvPr userDrawn="1"/>
        </p:nvCxnSpPr>
        <p:spPr>
          <a:xfrm>
            <a:off x="-9427" y="5093737"/>
            <a:ext cx="9153426" cy="0"/>
          </a:xfrm>
          <a:prstGeom prst="line">
            <a:avLst/>
          </a:prstGeom>
          <a:noFill/>
          <a:ln w="88900" cap="flat" cmpd="sng" algn="ctr">
            <a:solidFill>
              <a:srgbClr val="FFE04F"/>
            </a:solidFill>
            <a:prstDash val="solid"/>
          </a:ln>
          <a:effectLst/>
        </p:spPr>
      </p:cxnSp>
    </p:spTree>
    <p:extLst>
      <p:ext uri="{BB962C8B-B14F-4D97-AF65-F5344CB8AC3E}">
        <p14:creationId xmlns:p14="http://schemas.microsoft.com/office/powerpoint/2010/main" val="17977264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ivider Slide 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4912D95-9EAC-F54B-ACA4-A6FD5A6624C2}" type="slidenum">
              <a:rPr lang="en-US" smtClean="0"/>
              <a:pPr/>
              <a:t>‹#›</a:t>
            </a:fld>
            <a:endParaRPr lang="en-US" dirty="0"/>
          </a:p>
        </p:txBody>
      </p:sp>
      <p:pic>
        <p:nvPicPr>
          <p:cNvPr id="4" name="Picture 3"/>
          <p:cNvPicPr>
            <a:picLocks noChangeAspect="1"/>
          </p:cNvPicPr>
          <p:nvPr userDrawn="1"/>
        </p:nvPicPr>
        <p:blipFill>
          <a:blip r:embed="rId2">
            <a:alphaModFix amt="91000"/>
            <a:extLst>
              <a:ext uri="{BEBA8EAE-BF5A-486C-A8C5-ECC9F3942E4B}">
                <a14:imgProps xmlns:a14="http://schemas.microsoft.com/office/drawing/2010/main">
                  <a14:imgLayer r:embed="rId3">
                    <a14:imgEffect>
                      <a14:sharpenSoften amount="94000"/>
                    </a14:imgEffect>
                  </a14:imgLayer>
                </a14:imgProps>
              </a:ex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6" name="Text Placeholder 6"/>
          <p:cNvSpPr>
            <a:spLocks noGrp="1"/>
          </p:cNvSpPr>
          <p:nvPr>
            <p:ph type="body" sz="quarter" idx="11" hasCustomPrompt="1"/>
          </p:nvPr>
        </p:nvSpPr>
        <p:spPr>
          <a:xfrm>
            <a:off x="1146919" y="2178772"/>
            <a:ext cx="6855044" cy="830997"/>
          </a:xfrm>
          <a:prstGeom prst="rect">
            <a:avLst/>
          </a:prstGeom>
        </p:spPr>
        <p:txBody>
          <a:bodyPr vert="horz" anchor="ctr" anchorCtr="0">
            <a:spAutoFit/>
          </a:bodyPr>
          <a:lstStyle>
            <a:lvl1pPr marL="0" indent="0" algn="ctr">
              <a:buNone/>
              <a:defRPr sz="4800" b="1">
                <a:solidFill>
                  <a:schemeClr val="accent1"/>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Divider Slide</a:t>
            </a:r>
          </a:p>
        </p:txBody>
      </p:sp>
    </p:spTree>
    <p:extLst>
      <p:ext uri="{BB962C8B-B14F-4D97-AF65-F5344CB8AC3E}">
        <p14:creationId xmlns:p14="http://schemas.microsoft.com/office/powerpoint/2010/main" val="2295786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7" name="Text Placeholder 6"/>
          <p:cNvSpPr>
            <a:spLocks noGrp="1"/>
          </p:cNvSpPr>
          <p:nvPr>
            <p:ph type="body" sz="quarter" idx="39" hasCustomPrompt="1"/>
          </p:nvPr>
        </p:nvSpPr>
        <p:spPr>
          <a:xfrm>
            <a:off x="801842" y="943207"/>
            <a:ext cx="7464425" cy="400110"/>
          </a:xfrm>
          <a:prstGeom prst="rect">
            <a:avLst/>
          </a:prstGeom>
        </p:spPr>
        <p:txBody>
          <a:bodyPr vert="horz" wrap="square" anchor="b" anchorCtr="0">
            <a:spAutoFit/>
          </a:bodyPr>
          <a:lstStyle>
            <a:lvl1pPr marL="0" indent="0" algn="l">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Name of Table</a:t>
            </a:r>
          </a:p>
        </p:txBody>
      </p:sp>
      <p:sp>
        <p:nvSpPr>
          <p:cNvPr id="8" name="Table Placeholder 7"/>
          <p:cNvSpPr>
            <a:spLocks noGrp="1"/>
          </p:cNvSpPr>
          <p:nvPr>
            <p:ph type="tbl" sz="quarter" idx="40"/>
          </p:nvPr>
        </p:nvSpPr>
        <p:spPr>
          <a:xfrm>
            <a:off x="801843" y="1343317"/>
            <a:ext cx="7464425" cy="2923883"/>
          </a:xfrm>
          <a:prstGeom prst="rect">
            <a:avLst/>
          </a:prstGeom>
        </p:spPr>
        <p:txBody>
          <a:bodyPr vert="horz"/>
          <a:lstStyle/>
          <a:p>
            <a:r>
              <a:rPr lang="en-US"/>
              <a:t>Click icon to add table</a:t>
            </a:r>
            <a:endParaRPr lang="en-US" dirty="0"/>
          </a:p>
        </p:txBody>
      </p:sp>
    </p:spTree>
    <p:extLst>
      <p:ext uri="{BB962C8B-B14F-4D97-AF65-F5344CB8AC3E}">
        <p14:creationId xmlns:p14="http://schemas.microsoft.com/office/powerpoint/2010/main" val="13639391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6" name="Text Placeholder 6"/>
          <p:cNvSpPr>
            <a:spLocks noGrp="1"/>
          </p:cNvSpPr>
          <p:nvPr>
            <p:ph type="body" sz="quarter" idx="39" hasCustomPrompt="1"/>
          </p:nvPr>
        </p:nvSpPr>
        <p:spPr>
          <a:xfrm>
            <a:off x="771607" y="2219720"/>
            <a:ext cx="1465966" cy="771098"/>
          </a:xfrm>
          <a:prstGeom prst="rect">
            <a:avLst/>
          </a:prstGeom>
        </p:spPr>
        <p:txBody>
          <a:bodyPr vert="horz" anchor="b" anchorCtr="0">
            <a:spAutoFit/>
          </a:bodyPr>
          <a:lstStyle>
            <a:lvl1pPr marL="0" indent="0" algn="l">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Bar Graph</a:t>
            </a:r>
          </a:p>
          <a:p>
            <a:pPr lvl="0"/>
            <a:r>
              <a:rPr lang="en-US" dirty="0"/>
              <a:t>Name</a:t>
            </a:r>
          </a:p>
        </p:txBody>
      </p:sp>
      <p:sp>
        <p:nvSpPr>
          <p:cNvPr id="4" name="Chart Placeholder 3"/>
          <p:cNvSpPr>
            <a:spLocks noGrp="1"/>
          </p:cNvSpPr>
          <p:nvPr>
            <p:ph type="chart" sz="quarter" idx="40"/>
          </p:nvPr>
        </p:nvSpPr>
        <p:spPr>
          <a:xfrm>
            <a:off x="2312988" y="1282924"/>
            <a:ext cx="6357937" cy="2905125"/>
          </a:xfrm>
          <a:prstGeom prst="rect">
            <a:avLst/>
          </a:prstGeom>
        </p:spPr>
        <p:txBody>
          <a:bodyPr vert="horz"/>
          <a:lstStyle/>
          <a:p>
            <a:r>
              <a:rPr lang="en-US"/>
              <a:t>Click icon to add chart</a:t>
            </a:r>
          </a:p>
        </p:txBody>
      </p:sp>
    </p:spTree>
    <p:extLst>
      <p:ext uri="{BB962C8B-B14F-4D97-AF65-F5344CB8AC3E}">
        <p14:creationId xmlns:p14="http://schemas.microsoft.com/office/powerpoint/2010/main" val="15213447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4912D95-9EAC-F54B-ACA4-A6FD5A6624C2}" type="slidenum">
              <a:rPr lang="en-US" smtClean="0"/>
              <a:pPr/>
              <a:t>‹#›</a:t>
            </a:fld>
            <a:endParaRPr lang="en-US" dirty="0"/>
          </a:p>
        </p:txBody>
      </p:sp>
      <p:pic>
        <p:nvPicPr>
          <p:cNvPr id="4" name="Picture 3"/>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5" name="Title 3"/>
          <p:cNvSpPr>
            <a:spLocks noGrp="1"/>
          </p:cNvSpPr>
          <p:nvPr>
            <p:ph type="ctrTitle" hasCustomPrompt="1"/>
          </p:nvPr>
        </p:nvSpPr>
        <p:spPr>
          <a:xfrm>
            <a:off x="687600" y="1145059"/>
            <a:ext cx="7772400" cy="2993424"/>
          </a:xfrm>
          <a:prstGeom prst="rect">
            <a:avLst/>
          </a:prstGeom>
        </p:spPr>
        <p:txBody>
          <a:bodyPr anchor="ctr"/>
          <a:lstStyle>
            <a:lvl1pPr>
              <a:defRPr b="1"/>
            </a:lvl1pPr>
          </a:lstStyle>
          <a:p>
            <a:r>
              <a:rPr lang="en-US" sz="4800" cap="none" spc="-80" dirty="0">
                <a:solidFill>
                  <a:srgbClr val="00B0F0"/>
                </a:solidFill>
                <a:latin typeface="Arial" charset="0"/>
                <a:ea typeface="Arial" charset="0"/>
                <a:cs typeface="Arial" charset="0"/>
              </a:rPr>
              <a:t>Thank you</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479" y="4535915"/>
            <a:ext cx="1547011" cy="406090"/>
          </a:xfrm>
          <a:prstGeom prst="rect">
            <a:avLst/>
          </a:prstGeom>
        </p:spPr>
      </p:pic>
    </p:spTree>
    <p:extLst>
      <p:ext uri="{BB962C8B-B14F-4D97-AF65-F5344CB8AC3E}">
        <p14:creationId xmlns:p14="http://schemas.microsoft.com/office/powerpoint/2010/main" val="17899229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00" y="358710"/>
            <a:ext cx="8229600" cy="801764"/>
          </a:xfrm>
        </p:spPr>
        <p:txBody>
          <a:bodyPr/>
          <a:lstStyle/>
          <a:p>
            <a:r>
              <a:rPr lang="en-US"/>
              <a:t>Click to edit Master title style</a:t>
            </a:r>
          </a:p>
        </p:txBody>
      </p:sp>
      <p:sp>
        <p:nvSpPr>
          <p:cNvPr id="3" name="Content Placeholder 2"/>
          <p:cNvSpPr>
            <a:spLocks noGrp="1"/>
          </p:cNvSpPr>
          <p:nvPr>
            <p:ph idx="1"/>
          </p:nvPr>
        </p:nvSpPr>
        <p:spPr>
          <a:xfrm>
            <a:off x="469900" y="1353803"/>
            <a:ext cx="8229600" cy="3174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2"/>
          </p:nvPr>
        </p:nvSpPr>
        <p:spPr>
          <a:xfrm>
            <a:off x="457200" y="4771678"/>
            <a:ext cx="2133600" cy="274097"/>
          </a:xfrm>
          <a:prstGeom prst="rect">
            <a:avLst/>
          </a:prstGeom>
        </p:spPr>
        <p:txBody>
          <a:bodyPr/>
          <a:lstStyle>
            <a:lvl1pPr>
              <a:defRPr sz="751">
                <a:solidFill>
                  <a:srgbClr val="696158"/>
                </a:solidFill>
              </a:defRPr>
            </a:lvl1pPr>
          </a:lstStyle>
          <a:p>
            <a:fld id="{2F241EF5-CD0E-CE49-9FC0-70B0E3595C73}" type="datetimeFigureOut">
              <a:rPr lang="en-US" smtClean="0"/>
              <a:pPr/>
              <a:t>10/3/2022</a:t>
            </a:fld>
            <a:endParaRPr lang="en-US" dirty="0"/>
          </a:p>
        </p:txBody>
      </p:sp>
      <p:sp>
        <p:nvSpPr>
          <p:cNvPr id="7" name="Footer Placeholder 4"/>
          <p:cNvSpPr>
            <a:spLocks noGrp="1"/>
          </p:cNvSpPr>
          <p:nvPr>
            <p:ph type="ftr" sz="quarter" idx="3"/>
          </p:nvPr>
        </p:nvSpPr>
        <p:spPr>
          <a:xfrm>
            <a:off x="3124200" y="4771678"/>
            <a:ext cx="4927600" cy="274097"/>
          </a:xfrm>
          <a:prstGeom prst="rect">
            <a:avLst/>
          </a:prstGeom>
        </p:spPr>
        <p:txBody>
          <a:bodyPr/>
          <a:lstStyle>
            <a:lvl1pPr algn="r">
              <a:defRPr sz="751">
                <a:solidFill>
                  <a:srgbClr val="696158"/>
                </a:solidFill>
              </a:defRPr>
            </a:lvl1pPr>
          </a:lstStyle>
          <a:p>
            <a:endParaRPr lang="en-US" dirty="0"/>
          </a:p>
        </p:txBody>
      </p:sp>
      <p:sp>
        <p:nvSpPr>
          <p:cNvPr id="8" name="Slide Number Placeholder 5"/>
          <p:cNvSpPr>
            <a:spLocks noGrp="1"/>
          </p:cNvSpPr>
          <p:nvPr>
            <p:ph type="sldNum" sz="quarter" idx="4"/>
          </p:nvPr>
        </p:nvSpPr>
        <p:spPr>
          <a:xfrm>
            <a:off x="8242300" y="4771678"/>
            <a:ext cx="444500" cy="274097"/>
          </a:xfrm>
          <a:prstGeom prst="rect">
            <a:avLst/>
          </a:prstGeom>
        </p:spPr>
        <p:txBody>
          <a:bodyPr/>
          <a:lstStyle>
            <a:lvl1pPr algn="r">
              <a:defRPr sz="751">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35825035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47" Type="http://schemas.openxmlformats.org/officeDocument/2006/relationships/theme" Target="../theme/theme2.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45" Type="http://schemas.openxmlformats.org/officeDocument/2006/relationships/slideLayout" Target="../slideLayouts/slideLayout98.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4" Type="http://schemas.openxmlformats.org/officeDocument/2006/relationships/slideLayout" Target="../slideLayouts/slideLayout97.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slideLayout" Target="../slideLayouts/slideLayout96.xml"/><Relationship Id="rId48" Type="http://schemas.openxmlformats.org/officeDocument/2006/relationships/image" Target="../media/image1.png"/><Relationship Id="rId8" Type="http://schemas.openxmlformats.org/officeDocument/2006/relationships/slideLayout" Target="../slideLayouts/slideLayout61.xml"/><Relationship Id="rId3" Type="http://schemas.openxmlformats.org/officeDocument/2006/relationships/slideLayout" Target="../slideLayouts/slideLayout56.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46" Type="http://schemas.openxmlformats.org/officeDocument/2006/relationships/slideLayout" Target="../slideLayouts/slideLayout99.xml"/><Relationship Id="rId20" Type="http://schemas.openxmlformats.org/officeDocument/2006/relationships/slideLayout" Target="../slideLayouts/slideLayout73.xml"/><Relationship Id="rId41"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FA3"/>
                </a:solidFill>
                <a:latin typeface="Arial"/>
                <a:ea typeface="Arial"/>
                <a:cs typeface="Arial"/>
                <a:sym typeface="Arial"/>
              </a:defRPr>
            </a:lvl1pPr>
            <a:lvl2pPr marL="0" marR="0" lvl="1" indent="0" algn="r" rtl="0">
              <a:spcBef>
                <a:spcPts val="0"/>
              </a:spcBef>
              <a:buNone/>
              <a:defRPr sz="1200" b="0" i="0" u="none" strike="noStrike" cap="none">
                <a:solidFill>
                  <a:srgbClr val="888FA3"/>
                </a:solidFill>
                <a:latin typeface="Arial"/>
                <a:ea typeface="Arial"/>
                <a:cs typeface="Arial"/>
                <a:sym typeface="Arial"/>
              </a:defRPr>
            </a:lvl2pPr>
            <a:lvl3pPr marL="0" marR="0" lvl="2" indent="0" algn="r" rtl="0">
              <a:spcBef>
                <a:spcPts val="0"/>
              </a:spcBef>
              <a:buNone/>
              <a:defRPr sz="1200" b="0" i="0" u="none" strike="noStrike" cap="none">
                <a:solidFill>
                  <a:srgbClr val="888FA3"/>
                </a:solidFill>
                <a:latin typeface="Arial"/>
                <a:ea typeface="Arial"/>
                <a:cs typeface="Arial"/>
                <a:sym typeface="Arial"/>
              </a:defRPr>
            </a:lvl3pPr>
            <a:lvl4pPr marL="0" marR="0" lvl="3" indent="0" algn="r" rtl="0">
              <a:spcBef>
                <a:spcPts val="0"/>
              </a:spcBef>
              <a:buNone/>
              <a:defRPr sz="1200" b="0" i="0" u="none" strike="noStrike" cap="none">
                <a:solidFill>
                  <a:srgbClr val="888FA3"/>
                </a:solidFill>
                <a:latin typeface="Arial"/>
                <a:ea typeface="Arial"/>
                <a:cs typeface="Arial"/>
                <a:sym typeface="Arial"/>
              </a:defRPr>
            </a:lvl4pPr>
            <a:lvl5pPr marL="0" marR="0" lvl="4" indent="0" algn="r" rtl="0">
              <a:spcBef>
                <a:spcPts val="0"/>
              </a:spcBef>
              <a:buNone/>
              <a:defRPr sz="1200" b="0" i="0" u="none" strike="noStrike" cap="none">
                <a:solidFill>
                  <a:srgbClr val="888FA3"/>
                </a:solidFill>
                <a:latin typeface="Arial"/>
                <a:ea typeface="Arial"/>
                <a:cs typeface="Arial"/>
                <a:sym typeface="Arial"/>
              </a:defRPr>
            </a:lvl5pPr>
            <a:lvl6pPr marL="0" marR="0" lvl="5" indent="0" algn="r" rtl="0">
              <a:spcBef>
                <a:spcPts val="0"/>
              </a:spcBef>
              <a:buNone/>
              <a:defRPr sz="1200" b="0" i="0" u="none" strike="noStrike" cap="none">
                <a:solidFill>
                  <a:srgbClr val="888FA3"/>
                </a:solidFill>
                <a:latin typeface="Arial"/>
                <a:ea typeface="Arial"/>
                <a:cs typeface="Arial"/>
                <a:sym typeface="Arial"/>
              </a:defRPr>
            </a:lvl6pPr>
            <a:lvl7pPr marL="0" marR="0" lvl="6" indent="0" algn="r" rtl="0">
              <a:spcBef>
                <a:spcPts val="0"/>
              </a:spcBef>
              <a:buNone/>
              <a:defRPr sz="1200" b="0" i="0" u="none" strike="noStrike" cap="none">
                <a:solidFill>
                  <a:srgbClr val="888FA3"/>
                </a:solidFill>
                <a:latin typeface="Arial"/>
                <a:ea typeface="Arial"/>
                <a:cs typeface="Arial"/>
                <a:sym typeface="Arial"/>
              </a:defRPr>
            </a:lvl7pPr>
            <a:lvl8pPr marL="0" marR="0" lvl="7" indent="0" algn="r" rtl="0">
              <a:spcBef>
                <a:spcPts val="0"/>
              </a:spcBef>
              <a:buNone/>
              <a:defRPr sz="1200" b="0" i="0" u="none" strike="noStrike" cap="none">
                <a:solidFill>
                  <a:srgbClr val="888FA3"/>
                </a:solidFill>
                <a:latin typeface="Arial"/>
                <a:ea typeface="Arial"/>
                <a:cs typeface="Arial"/>
                <a:sym typeface="Arial"/>
              </a:defRPr>
            </a:lvl8pPr>
            <a:lvl9pPr marL="0" marR="0" lvl="8" indent="0" algn="r" rtl="0">
              <a:spcBef>
                <a:spcPts val="0"/>
              </a:spcBef>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 name="Google Shape;11;p1"/>
          <p:cNvPicPr preferRelativeResize="0"/>
          <p:nvPr/>
        </p:nvPicPr>
        <p:blipFill rotWithShape="1">
          <a:blip r:embed="rId55">
            <a:alphaModFix/>
          </a:blip>
          <a:srcRect/>
          <a:stretch/>
        </p:blipFill>
        <p:spPr>
          <a:xfrm>
            <a:off x="224462" y="4535124"/>
            <a:ext cx="254963" cy="40501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700" r:id="rId52"/>
    <p:sldLayoutId id="2147483748" r:id="rId53"/>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742175" y="4597359"/>
            <a:ext cx="2133600" cy="273050"/>
          </a:xfrm>
          <a:prstGeom prst="rect">
            <a:avLst/>
          </a:prstGeom>
        </p:spPr>
        <p:txBody>
          <a:bodyPr vert="horz" lIns="91440" tIns="45720" rIns="91440" bIns="45720" rtlCol="0" anchor="ctr"/>
          <a:lstStyle>
            <a:lvl1pPr algn="r">
              <a:defRPr sz="1000">
                <a:solidFill>
                  <a:schemeClr val="tx1">
                    <a:tint val="75000"/>
                  </a:schemeClr>
                </a:solidFill>
              </a:defRPr>
            </a:lvl1pPr>
          </a:lstStyle>
          <a:p>
            <a:fld id="{B4912D95-9EAC-F54B-ACA4-A6FD5A6624C2}" type="slidenum">
              <a:rPr lang="en-US" smtClean="0"/>
              <a:pPr/>
              <a:t>‹#›</a:t>
            </a:fld>
            <a:endParaRPr lang="en-US" dirty="0"/>
          </a:p>
        </p:txBody>
      </p:sp>
      <p:pic>
        <p:nvPicPr>
          <p:cNvPr id="3" name="Picture 2"/>
          <p:cNvPicPr>
            <a:picLocks noChangeAspect="1"/>
          </p:cNvPicPr>
          <p:nvPr/>
        </p:nvPicPr>
        <p:blipFill rotWithShape="1">
          <a:blip r:embed="rId48" cstate="screen">
            <a:extLst>
              <a:ext uri="{28A0092B-C50C-407E-A947-70E740481C1C}">
                <a14:useLocalDpi xmlns:a14="http://schemas.microsoft.com/office/drawing/2010/main"/>
              </a:ext>
            </a:extLst>
          </a:blip>
          <a:srcRect/>
          <a:stretch/>
        </p:blipFill>
        <p:spPr>
          <a:xfrm>
            <a:off x="224462" y="4535124"/>
            <a:ext cx="254963" cy="405012"/>
          </a:xfrm>
          <a:prstGeom prst="rect">
            <a:avLst/>
          </a:prstGeom>
        </p:spPr>
      </p:pic>
    </p:spTree>
    <p:extLst>
      <p:ext uri="{BB962C8B-B14F-4D97-AF65-F5344CB8AC3E}">
        <p14:creationId xmlns:p14="http://schemas.microsoft.com/office/powerpoint/2010/main" val="366922143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742" r:id="rId41"/>
    <p:sldLayoutId id="2147483743" r:id="rId42"/>
    <p:sldLayoutId id="2147483744" r:id="rId43"/>
    <p:sldLayoutId id="2147483745" r:id="rId44"/>
    <p:sldLayoutId id="2147483746" r:id="rId45"/>
    <p:sldLayoutId id="2147483747" r:id="rId46"/>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pxhere.com/en/photo/142841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impromptuguru.com/wp-content/uploads/2013/07/white-space.jpg"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gif"/><Relationship Id="rId4" Type="http://schemas.openxmlformats.org/officeDocument/2006/relationships/image" Target="../media/image6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6.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ideo" Target="https://www.youtube.com/embed/ubPkdpGHWAQ?feature=oembed" TargetMode="External"/><Relationship Id="rId4" Type="http://schemas.openxmlformats.org/officeDocument/2006/relationships/image" Target="../media/image59.jpeg"/></Relationships>
</file>

<file path=ppt/slides/_rels/slide30.xml.rels><?xml version="1.0" encoding="UTF-8" standalone="yes"?>
<Relationships xmlns="http://schemas.openxmlformats.org/package/2006/relationships"><Relationship Id="rId3" Type="http://schemas.openxmlformats.org/officeDocument/2006/relationships/hyperlink" Target="https://health.gov/our-work/healthy-"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85.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5" name="Google Shape;435;p53"/>
          <p:cNvSpPr txBox="1">
            <a:spLocks noGrp="1"/>
          </p:cNvSpPr>
          <p:nvPr>
            <p:ph type="title"/>
          </p:nvPr>
        </p:nvSpPr>
        <p:spPr>
          <a:xfrm>
            <a:off x="573864" y="631045"/>
            <a:ext cx="5070191" cy="272957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4000"/>
              <a:buFont typeface="Arial"/>
              <a:buNone/>
            </a:pPr>
            <a:r>
              <a:rPr lang="en-US" dirty="0"/>
              <a:t>Health Literacy 101: Meeting Our Clients Where They Are At</a:t>
            </a:r>
            <a:endParaRPr dirty="0"/>
          </a:p>
        </p:txBody>
      </p:sp>
      <p:sp>
        <p:nvSpPr>
          <p:cNvPr id="436" name="Google Shape;436;p53"/>
          <p:cNvSpPr txBox="1">
            <a:spLocks noGrp="1"/>
          </p:cNvSpPr>
          <p:nvPr>
            <p:ph type="body" idx="2"/>
          </p:nvPr>
        </p:nvSpPr>
        <p:spPr>
          <a:xfrm>
            <a:off x="572744" y="3372544"/>
            <a:ext cx="3868737" cy="134190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5"/>
              </a:buClr>
              <a:buSzPts val="2000"/>
              <a:buNone/>
            </a:pPr>
            <a:r>
              <a:rPr lang="en-US" sz="2000" dirty="0"/>
              <a:t>Brittany Walter, MS, RN, CPN</a:t>
            </a:r>
            <a:endParaRPr dirty="0"/>
          </a:p>
          <a:p>
            <a:pPr marL="0" lvl="0" indent="0" algn="l" rtl="0">
              <a:spcBef>
                <a:spcPts val="360"/>
              </a:spcBef>
              <a:spcAft>
                <a:spcPts val="0"/>
              </a:spcAft>
              <a:buClr>
                <a:schemeClr val="accent5"/>
              </a:buClr>
              <a:buSzPts val="1800"/>
              <a:buNone/>
            </a:pPr>
            <a:r>
              <a:rPr lang="en-US" dirty="0"/>
              <a:t>Patient/Family Education Specialist, Health Literacy Program</a:t>
            </a:r>
            <a:endParaRPr dirty="0"/>
          </a:p>
          <a:p>
            <a:pPr marL="0" lvl="0" indent="0" algn="l" rtl="0">
              <a:spcBef>
                <a:spcPts val="360"/>
              </a:spcBef>
              <a:spcAft>
                <a:spcPts val="0"/>
              </a:spcAft>
              <a:buClr>
                <a:schemeClr val="accent5"/>
              </a:buClr>
              <a:buSzPts val="1800"/>
              <a:buNone/>
            </a:pPr>
            <a:endParaRPr dirty="0"/>
          </a:p>
        </p:txBody>
      </p:sp>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64"/>
          <p:cNvSpPr txBox="1">
            <a:spLocks noGrp="1"/>
          </p:cNvSpPr>
          <p:nvPr>
            <p:ph type="body" idx="1"/>
          </p:nvPr>
        </p:nvSpPr>
        <p:spPr>
          <a:xfrm>
            <a:off x="5014453" y="874970"/>
            <a:ext cx="3672348" cy="398876"/>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FFFF"/>
              </a:buClr>
              <a:buSzPts val="2000"/>
              <a:buNone/>
            </a:pPr>
            <a:endParaRPr/>
          </a:p>
        </p:txBody>
      </p:sp>
      <p:sp>
        <p:nvSpPr>
          <p:cNvPr id="530" name="Google Shape;530;p64"/>
          <p:cNvSpPr txBox="1">
            <a:spLocks noGrp="1"/>
          </p:cNvSpPr>
          <p:nvPr>
            <p:ph type="body" idx="3"/>
          </p:nvPr>
        </p:nvSpPr>
        <p:spPr>
          <a:xfrm>
            <a:off x="5014453" y="1403151"/>
            <a:ext cx="3672348" cy="2893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FFFF"/>
              </a:buClr>
              <a:buSzPts val="1400"/>
              <a:buNone/>
            </a:pPr>
            <a:endParaRPr/>
          </a:p>
        </p:txBody>
      </p:sp>
      <p:pic>
        <p:nvPicPr>
          <p:cNvPr id="531" name="Google Shape;531;p64" descr="C:\Users\141078\AppData\Local\Microsoft\Windows\Temporary Internet Files\Content.IE5\44C431AU\physics-activity-2[1].jpg"/>
          <p:cNvPicPr preferRelativeResize="0"/>
          <p:nvPr/>
        </p:nvPicPr>
        <p:blipFill rotWithShape="1">
          <a:blip r:embed="rId3">
            <a:alphaModFix/>
          </a:blip>
          <a:srcRect/>
          <a:stretch/>
        </p:blipFill>
        <p:spPr>
          <a:xfrm>
            <a:off x="529446" y="200416"/>
            <a:ext cx="8157355" cy="4476687"/>
          </a:xfrm>
          <a:prstGeom prst="rect">
            <a:avLst/>
          </a:prstGeom>
          <a:noFill/>
          <a:ln>
            <a:noFill/>
          </a:ln>
        </p:spPr>
      </p:pic>
      <p:sp>
        <p:nvSpPr>
          <p:cNvPr id="533" name="Google Shape;533;p64"/>
          <p:cNvSpPr txBox="1"/>
          <p:nvPr/>
        </p:nvSpPr>
        <p:spPr>
          <a:xfrm>
            <a:off x="6965624" y="1532901"/>
            <a:ext cx="1721177" cy="625508"/>
          </a:xfrm>
          <a:prstGeom prst="rect">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solidFill>
                  <a:schemeClr val="dk1"/>
                </a:solidFill>
                <a:latin typeface="Arial"/>
                <a:ea typeface="Arial"/>
                <a:cs typeface="Arial"/>
                <a:sym typeface="Arial"/>
              </a:rPr>
              <a:t>Our expectations of clients</a:t>
            </a:r>
            <a:endParaRPr dirty="0"/>
          </a:p>
        </p:txBody>
      </p:sp>
      <p:sp>
        <p:nvSpPr>
          <p:cNvPr id="534" name="Google Shape;534;p64"/>
          <p:cNvSpPr txBox="1"/>
          <p:nvPr/>
        </p:nvSpPr>
        <p:spPr>
          <a:xfrm>
            <a:off x="633424" y="1368529"/>
            <a:ext cx="2138525" cy="328743"/>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solidFill>
                  <a:schemeClr val="dk1"/>
                </a:solidFill>
                <a:latin typeface="Arial"/>
                <a:ea typeface="Arial"/>
                <a:cs typeface="Arial"/>
                <a:sym typeface="Arial"/>
              </a:rPr>
              <a:t>Abilities of clients</a:t>
            </a:r>
            <a:endParaRPr dirty="0"/>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64"/>
          <p:cNvSpPr txBox="1">
            <a:spLocks noGrp="1"/>
          </p:cNvSpPr>
          <p:nvPr>
            <p:ph type="body" idx="1"/>
          </p:nvPr>
        </p:nvSpPr>
        <p:spPr>
          <a:xfrm>
            <a:off x="1410159" y="103789"/>
            <a:ext cx="6235547" cy="398876"/>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FFFF"/>
              </a:buClr>
              <a:buSzPts val="2000"/>
              <a:buNone/>
            </a:pPr>
            <a:r>
              <a:rPr lang="en-US" dirty="0"/>
              <a:t>How do we meet our clients where they’re at???</a:t>
            </a:r>
            <a:endParaRPr dirty="0"/>
          </a:p>
        </p:txBody>
      </p:sp>
      <p:sp>
        <p:nvSpPr>
          <p:cNvPr id="534" name="Google Shape;534;p64"/>
          <p:cNvSpPr txBox="1"/>
          <p:nvPr/>
        </p:nvSpPr>
        <p:spPr>
          <a:xfrm>
            <a:off x="633424" y="1368529"/>
            <a:ext cx="2138525" cy="328743"/>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solidFill>
                  <a:schemeClr val="dk1"/>
                </a:solidFill>
                <a:latin typeface="Arial"/>
                <a:ea typeface="Arial"/>
                <a:cs typeface="Arial"/>
                <a:sym typeface="Arial"/>
              </a:rPr>
              <a:t>Abilities of clients</a:t>
            </a:r>
            <a:endParaRPr dirty="0"/>
          </a:p>
        </p:txBody>
      </p:sp>
      <p:pic>
        <p:nvPicPr>
          <p:cNvPr id="3" name="Picture 2" descr="A child with his hand on his chin&#10;&#10;Description automatically generated with low confidence">
            <a:extLst>
              <a:ext uri="{FF2B5EF4-FFF2-40B4-BE49-F238E27FC236}">
                <a16:creationId xmlns:a16="http://schemas.microsoft.com/office/drawing/2014/main" id="{3E27D8BC-8273-40A5-AAFF-7FE5EED31822}"/>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1310242" y="432931"/>
            <a:ext cx="6423599" cy="4282399"/>
          </a:xfrm>
          <a:prstGeom prst="rect">
            <a:avLst/>
          </a:prstGeom>
        </p:spPr>
      </p:pic>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50" name="Google Shape;550;p66"/>
          <p:cNvSpPr txBox="1"/>
          <p:nvPr/>
        </p:nvSpPr>
        <p:spPr>
          <a:xfrm>
            <a:off x="2149364" y="439752"/>
            <a:ext cx="440377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Arial"/>
                <a:ea typeface="Arial"/>
                <a:cs typeface="Arial"/>
                <a:sym typeface="Arial"/>
              </a:rPr>
              <a:t>The Building Blocks of Health Literacy</a:t>
            </a:r>
            <a:endParaRPr/>
          </a:p>
        </p:txBody>
      </p:sp>
      <p:pic>
        <p:nvPicPr>
          <p:cNvPr id="551" name="Google Shape;551;p66"/>
          <p:cNvPicPr preferRelativeResize="0">
            <a:picLocks noGrp="1"/>
          </p:cNvPicPr>
          <p:nvPr>
            <p:ph type="pic" idx="2"/>
          </p:nvPr>
        </p:nvPicPr>
        <p:blipFill rotWithShape="1">
          <a:blip r:embed="rId3">
            <a:alphaModFix/>
          </a:blip>
          <a:srcRect l="1960" r="5241"/>
          <a:stretch/>
        </p:blipFill>
        <p:spPr>
          <a:xfrm>
            <a:off x="2370167" y="910236"/>
            <a:ext cx="3962165" cy="3837762"/>
          </a:xfrm>
          <a:prstGeom prst="rect">
            <a:avLst/>
          </a:prstGeom>
          <a:noFill/>
          <a:ln>
            <a:noFill/>
          </a:ln>
        </p:spPr>
      </p:pic>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67"/>
          <p:cNvPicPr preferRelativeResize="0"/>
          <p:nvPr/>
        </p:nvPicPr>
        <p:blipFill rotWithShape="1">
          <a:blip r:embed="rId3">
            <a:alphaModFix/>
          </a:blip>
          <a:srcRect l="48769" t="14318" r="6300" b="45767"/>
          <a:stretch/>
        </p:blipFill>
        <p:spPr>
          <a:xfrm>
            <a:off x="796705" y="1249378"/>
            <a:ext cx="2498898" cy="2219857"/>
          </a:xfrm>
          <a:prstGeom prst="rect">
            <a:avLst/>
          </a:prstGeom>
          <a:noFill/>
          <a:ln>
            <a:noFill/>
          </a:ln>
        </p:spPr>
      </p:pic>
      <p:sp>
        <p:nvSpPr>
          <p:cNvPr id="558" name="Google Shape;558;p67"/>
          <p:cNvSpPr txBox="1">
            <a:spLocks noGrp="1"/>
          </p:cNvSpPr>
          <p:nvPr>
            <p:ph type="body" idx="1"/>
          </p:nvPr>
        </p:nvSpPr>
        <p:spPr>
          <a:xfrm>
            <a:off x="940843" y="2206363"/>
            <a:ext cx="2046801" cy="97872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4A4C4E"/>
              </a:buClr>
              <a:buSzPts val="1800"/>
              <a:buNone/>
            </a:pPr>
            <a:r>
              <a:rPr lang="en-US" sz="1800">
                <a:solidFill>
                  <a:srgbClr val="4A4C4E"/>
                </a:solidFill>
                <a:latin typeface="Trebuchet MS"/>
                <a:ea typeface="Trebuchet MS"/>
                <a:cs typeface="Trebuchet MS"/>
                <a:sym typeface="Trebuchet MS"/>
              </a:rPr>
              <a:t>Create a </a:t>
            </a:r>
            <a:endParaRPr/>
          </a:p>
          <a:p>
            <a:pPr marL="0" lvl="0" indent="0" algn="ctr" rtl="0">
              <a:spcBef>
                <a:spcPts val="360"/>
              </a:spcBef>
              <a:spcAft>
                <a:spcPts val="0"/>
              </a:spcAft>
              <a:buClr>
                <a:srgbClr val="4A4C4E"/>
              </a:buClr>
              <a:buSzPts val="1800"/>
              <a:buNone/>
            </a:pPr>
            <a:r>
              <a:rPr lang="en-US" sz="1800">
                <a:solidFill>
                  <a:srgbClr val="4A4C4E"/>
                </a:solidFill>
                <a:latin typeface="Trebuchet MS"/>
                <a:ea typeface="Trebuchet MS"/>
                <a:cs typeface="Trebuchet MS"/>
                <a:sym typeface="Trebuchet MS"/>
              </a:rPr>
              <a:t>Shame-Free Environment</a:t>
            </a:r>
            <a:endParaRPr/>
          </a:p>
        </p:txBody>
      </p:sp>
      <p:sp>
        <p:nvSpPr>
          <p:cNvPr id="559" name="Google Shape;559;p67"/>
          <p:cNvSpPr txBox="1">
            <a:spLocks noGrp="1"/>
          </p:cNvSpPr>
          <p:nvPr>
            <p:ph type="body" idx="3"/>
          </p:nvPr>
        </p:nvSpPr>
        <p:spPr>
          <a:xfrm>
            <a:off x="4265567" y="1750964"/>
            <a:ext cx="3561153" cy="258712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A4C4E"/>
              </a:buClr>
              <a:buSzPts val="2400"/>
              <a:buFont typeface="Arial"/>
              <a:buChar char="•"/>
            </a:pPr>
            <a:r>
              <a:rPr lang="en-US" sz="2400" dirty="0"/>
              <a:t>Slow down</a:t>
            </a:r>
          </a:p>
          <a:p>
            <a:pPr marL="342900" lvl="0" indent="-342900" algn="l" rtl="0">
              <a:spcBef>
                <a:spcPts val="0"/>
              </a:spcBef>
              <a:spcAft>
                <a:spcPts val="0"/>
              </a:spcAft>
              <a:buClr>
                <a:srgbClr val="4A4C4E"/>
              </a:buClr>
              <a:buSzPts val="2400"/>
              <a:buFont typeface="Arial"/>
              <a:buChar char="•"/>
            </a:pPr>
            <a:r>
              <a:rPr lang="en-US" sz="2400" dirty="0"/>
              <a:t>Considers the individual’s needs</a:t>
            </a:r>
          </a:p>
          <a:p>
            <a:pPr marL="800100" lvl="1" indent="-342900">
              <a:spcBef>
                <a:spcPts val="0"/>
              </a:spcBef>
              <a:buClr>
                <a:srgbClr val="4A4C4E"/>
              </a:buClr>
              <a:buSzPts val="2400"/>
              <a:buFont typeface="Arial"/>
              <a:buChar char="•"/>
            </a:pPr>
            <a:r>
              <a:rPr lang="en-US" dirty="0"/>
              <a:t>Culture </a:t>
            </a:r>
          </a:p>
          <a:p>
            <a:pPr marL="800100" lvl="1" indent="-342900">
              <a:spcBef>
                <a:spcPts val="0"/>
              </a:spcBef>
              <a:buClr>
                <a:srgbClr val="4A4C4E"/>
              </a:buClr>
              <a:buSzPts val="2400"/>
              <a:buFont typeface="Arial"/>
              <a:buChar char="•"/>
            </a:pPr>
            <a:r>
              <a:rPr lang="en-US" dirty="0"/>
              <a:t>Religious beliefs/rituals</a:t>
            </a:r>
          </a:p>
          <a:p>
            <a:pPr marL="800100" lvl="1" indent="-342900">
              <a:spcBef>
                <a:spcPts val="0"/>
              </a:spcBef>
              <a:buClr>
                <a:srgbClr val="4A4C4E"/>
              </a:buClr>
              <a:buSzPts val="2400"/>
              <a:buFont typeface="Arial"/>
              <a:buChar char="•"/>
            </a:pPr>
            <a:r>
              <a:rPr lang="en-US" dirty="0"/>
              <a:t>Learning/physical limitations</a:t>
            </a:r>
          </a:p>
          <a:p>
            <a:pPr marL="800100" lvl="1" indent="-342900">
              <a:spcBef>
                <a:spcPts val="0"/>
              </a:spcBef>
              <a:buClr>
                <a:srgbClr val="4A4C4E"/>
              </a:buClr>
              <a:buSzPts val="2400"/>
              <a:buFont typeface="Arial"/>
              <a:buChar char="•"/>
            </a:pPr>
            <a:r>
              <a:rPr lang="en-US" dirty="0"/>
              <a:t>Gender identity</a:t>
            </a:r>
            <a:endParaRPr dirty="0"/>
          </a:p>
          <a:p>
            <a:pPr marL="342900" lvl="0" indent="-342900" algn="l" rtl="0">
              <a:spcBef>
                <a:spcPts val="480"/>
              </a:spcBef>
              <a:spcAft>
                <a:spcPts val="0"/>
              </a:spcAft>
              <a:buClr>
                <a:srgbClr val="4A4C4E"/>
              </a:buClr>
              <a:buSzPts val="2400"/>
              <a:buFont typeface="Arial"/>
              <a:buChar char="•"/>
            </a:pPr>
            <a:r>
              <a:rPr lang="en-US" sz="2400" dirty="0"/>
              <a:t>Ask open-ended questions</a:t>
            </a:r>
            <a:endParaRPr dirty="0"/>
          </a:p>
        </p:txBody>
      </p:sp>
      <p:sp>
        <p:nvSpPr>
          <p:cNvPr id="560" name="Google Shape;560;p67"/>
          <p:cNvSpPr txBox="1"/>
          <p:nvPr/>
        </p:nvSpPr>
        <p:spPr>
          <a:xfrm>
            <a:off x="4151706" y="4276203"/>
            <a:ext cx="3988050" cy="4001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4A4C4E"/>
              </a:buClr>
              <a:buSzPts val="2000"/>
              <a:buFont typeface="Trebuchet MS"/>
              <a:buNone/>
            </a:pPr>
            <a:r>
              <a:rPr lang="en-US" sz="2000" b="0" i="0" u="none" strike="noStrike" cap="none" dirty="0">
                <a:solidFill>
                  <a:srgbClr val="4A4C4E"/>
                </a:solidFill>
                <a:latin typeface="Trebuchet MS"/>
                <a:ea typeface="Trebuchet MS"/>
                <a:cs typeface="Trebuchet MS"/>
                <a:sym typeface="Trebuchet MS"/>
              </a:rPr>
              <a:t>“What questions do you have?”</a:t>
            </a:r>
            <a:endParaRPr dirty="0"/>
          </a:p>
        </p:txBody>
      </p:sp>
      <p:sp>
        <p:nvSpPr>
          <p:cNvPr id="561" name="Google Shape;561;p67"/>
          <p:cNvSpPr txBox="1"/>
          <p:nvPr/>
        </p:nvSpPr>
        <p:spPr>
          <a:xfrm>
            <a:off x="4151706" y="471950"/>
            <a:ext cx="3561153" cy="89255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4"/>
              </a:buClr>
              <a:buSzPts val="2600"/>
              <a:buFont typeface="Arial"/>
              <a:buNone/>
            </a:pPr>
            <a:r>
              <a:rPr lang="en-US" sz="2600" b="1" i="0" u="none" strike="noStrike" cap="none">
                <a:solidFill>
                  <a:schemeClr val="accent4"/>
                </a:solidFill>
                <a:latin typeface="Arial"/>
                <a:ea typeface="Arial"/>
                <a:cs typeface="Arial"/>
                <a:sym typeface="Arial"/>
              </a:rPr>
              <a:t>Create a Shame-Free Environment</a:t>
            </a:r>
            <a:endParaRPr/>
          </a:p>
        </p:txBody>
      </p:sp>
      <p:pic>
        <p:nvPicPr>
          <p:cNvPr id="562" name="Google Shape;562;p67" descr="C:\Users\141078\Downloads\noun_181034.png"/>
          <p:cNvPicPr preferRelativeResize="0"/>
          <p:nvPr/>
        </p:nvPicPr>
        <p:blipFill rotWithShape="1">
          <a:blip r:embed="rId4">
            <a:alphaModFix/>
          </a:blip>
          <a:srcRect/>
          <a:stretch/>
        </p:blipFill>
        <p:spPr>
          <a:xfrm>
            <a:off x="7669222" y="311652"/>
            <a:ext cx="1320869" cy="132086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0"/>
                                        </p:tgtEl>
                                        <p:attrNameLst>
                                          <p:attrName>style.visibility</p:attrName>
                                        </p:attrNameLst>
                                      </p:cBhvr>
                                      <p:to>
                                        <p:strVal val="visible"/>
                                      </p:to>
                                    </p:set>
                                    <p:animEffect transition="in" filter="fade">
                                      <p:cBhvr>
                                        <p:cTn id="7" dur="1000"/>
                                        <p:tgtEl>
                                          <p:spTgt spid="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68"/>
          <p:cNvSpPr txBox="1">
            <a:spLocks noGrp="1"/>
          </p:cNvSpPr>
          <p:nvPr>
            <p:ph type="body" idx="1"/>
          </p:nvPr>
        </p:nvSpPr>
        <p:spPr>
          <a:xfrm>
            <a:off x="801688" y="763375"/>
            <a:ext cx="5751512" cy="49244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FFFF"/>
              </a:buClr>
              <a:buSzPts val="2600"/>
              <a:buNone/>
            </a:pPr>
            <a:r>
              <a:rPr lang="en-US"/>
              <a:t>Case Study One</a:t>
            </a:r>
            <a:endParaRPr/>
          </a:p>
        </p:txBody>
      </p:sp>
      <p:sp>
        <p:nvSpPr>
          <p:cNvPr id="568" name="Google Shape;568;p68"/>
          <p:cNvSpPr txBox="1">
            <a:spLocks noGrp="1"/>
          </p:cNvSpPr>
          <p:nvPr>
            <p:ph type="body" idx="2"/>
          </p:nvPr>
        </p:nvSpPr>
        <p:spPr>
          <a:xfrm>
            <a:off x="801688" y="1255819"/>
            <a:ext cx="5751512" cy="3459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FFFF"/>
              </a:buClr>
              <a:buSzPts val="1400"/>
              <a:buNone/>
            </a:pPr>
            <a:r>
              <a:rPr lang="en-US" dirty="0"/>
              <a:t>Leadership at your organization has identified creating a welcoming, shame free environment for clients as a top priority. They reach out to you to come up with simple ways to improve the client experience.</a:t>
            </a:r>
            <a:endParaRPr dirty="0"/>
          </a:p>
          <a:p>
            <a:pPr marL="0" lvl="0" indent="0" algn="l" rtl="0">
              <a:spcBef>
                <a:spcPts val="280"/>
              </a:spcBef>
              <a:spcAft>
                <a:spcPts val="0"/>
              </a:spcAft>
              <a:buClr>
                <a:srgbClr val="FFFFFF"/>
              </a:buClr>
              <a:buSzPts val="1400"/>
              <a:buNone/>
            </a:pPr>
            <a:endParaRPr dirty="0"/>
          </a:p>
          <a:p>
            <a:pPr marL="0" lvl="0" indent="0" algn="l" rtl="0">
              <a:spcBef>
                <a:spcPts val="280"/>
              </a:spcBef>
              <a:spcAft>
                <a:spcPts val="0"/>
              </a:spcAft>
              <a:buClr>
                <a:srgbClr val="FFFFFF"/>
              </a:buClr>
              <a:buSzPts val="1400"/>
              <a:buNone/>
            </a:pPr>
            <a:r>
              <a:rPr lang="en-US" dirty="0"/>
              <a:t>Brainstorm strategies for creating a shame-free environment for clients. Consider the following questions:</a:t>
            </a:r>
            <a:endParaRPr dirty="0"/>
          </a:p>
          <a:p>
            <a:pPr marL="342900" lvl="0" indent="-342900" algn="l" rtl="0">
              <a:spcBef>
                <a:spcPts val="280"/>
              </a:spcBef>
              <a:spcAft>
                <a:spcPts val="0"/>
              </a:spcAft>
              <a:buClr>
                <a:srgbClr val="FFFFFF"/>
              </a:buClr>
              <a:buSzPts val="1400"/>
              <a:buAutoNum type="arabicPeriod"/>
            </a:pPr>
            <a:r>
              <a:rPr lang="en-US" dirty="0"/>
              <a:t>How can you improve way-finding or physically navigating the space?</a:t>
            </a:r>
            <a:endParaRPr dirty="0"/>
          </a:p>
          <a:p>
            <a:pPr marL="342900" lvl="0" indent="-342900" algn="l" rtl="0">
              <a:spcBef>
                <a:spcPts val="280"/>
              </a:spcBef>
              <a:spcAft>
                <a:spcPts val="0"/>
              </a:spcAft>
              <a:buClr>
                <a:srgbClr val="FFFFFF"/>
              </a:buClr>
              <a:buSzPts val="1400"/>
              <a:buAutoNum type="arabicPeriod"/>
            </a:pPr>
            <a:r>
              <a:rPr lang="en-US" dirty="0"/>
              <a:t>How can you improve the check-in process?</a:t>
            </a:r>
            <a:endParaRPr dirty="0"/>
          </a:p>
          <a:p>
            <a:pPr marL="342900" lvl="0" indent="-342900" algn="l" rtl="0">
              <a:spcBef>
                <a:spcPts val="280"/>
              </a:spcBef>
              <a:spcAft>
                <a:spcPts val="0"/>
              </a:spcAft>
              <a:buClr>
                <a:srgbClr val="FFFFFF"/>
              </a:buClr>
              <a:buSzPts val="1400"/>
              <a:buAutoNum type="arabicPeriod"/>
            </a:pPr>
            <a:r>
              <a:rPr lang="en-US" dirty="0"/>
              <a:t>What other ways can you create a welcoming environment?</a:t>
            </a:r>
            <a:endParaRPr dirty="0"/>
          </a:p>
          <a:p>
            <a:pPr marL="0" lvl="0" indent="0" algn="l" rtl="0">
              <a:spcBef>
                <a:spcPts val="280"/>
              </a:spcBef>
              <a:spcAft>
                <a:spcPts val="0"/>
              </a:spcAft>
              <a:buClr>
                <a:srgbClr val="FFFFFF"/>
              </a:buClr>
              <a:buSzPts val="1400"/>
              <a:buNone/>
            </a:pPr>
            <a:r>
              <a:rPr lang="en-US" dirty="0"/>
              <a:t> </a:t>
            </a:r>
            <a:endParaRPr dirty="0"/>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69"/>
          <p:cNvSpPr txBox="1">
            <a:spLocks noGrp="1"/>
          </p:cNvSpPr>
          <p:nvPr>
            <p:ph type="body" idx="1"/>
          </p:nvPr>
        </p:nvSpPr>
        <p:spPr>
          <a:xfrm>
            <a:off x="5125647" y="308226"/>
            <a:ext cx="3561153" cy="89255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4"/>
              </a:buClr>
              <a:buSzPts val="2600"/>
              <a:buNone/>
            </a:pPr>
            <a:r>
              <a:rPr lang="en-US"/>
              <a:t>Living Room Language</a:t>
            </a:r>
            <a:endParaRPr/>
          </a:p>
        </p:txBody>
      </p:sp>
      <p:sp>
        <p:nvSpPr>
          <p:cNvPr id="575" name="Google Shape;575;p69"/>
          <p:cNvSpPr txBox="1">
            <a:spLocks noGrp="1"/>
          </p:cNvSpPr>
          <p:nvPr>
            <p:ph type="body" idx="3"/>
          </p:nvPr>
        </p:nvSpPr>
        <p:spPr>
          <a:xfrm>
            <a:off x="5125647" y="1446012"/>
            <a:ext cx="3561153" cy="3083921"/>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A4C4E"/>
              </a:buClr>
              <a:buSzPts val="2400"/>
              <a:buFont typeface="Arial"/>
              <a:buChar char="•"/>
            </a:pPr>
            <a:r>
              <a:rPr lang="en-US" sz="2400" dirty="0"/>
              <a:t>Curse of Knowledge</a:t>
            </a:r>
            <a:endParaRPr dirty="0"/>
          </a:p>
          <a:p>
            <a:pPr marL="342900" lvl="0" indent="-342900" algn="l" rtl="0">
              <a:spcBef>
                <a:spcPts val="480"/>
              </a:spcBef>
              <a:spcAft>
                <a:spcPts val="0"/>
              </a:spcAft>
              <a:buClr>
                <a:srgbClr val="4A4C4E"/>
              </a:buClr>
              <a:buSzPts val="2400"/>
              <a:buFont typeface="Arial"/>
              <a:buChar char="•"/>
            </a:pPr>
            <a:r>
              <a:rPr lang="en-US" sz="2400" dirty="0"/>
              <a:t>Use familiar terms that you would use in your own living room.</a:t>
            </a:r>
            <a:endParaRPr dirty="0"/>
          </a:p>
          <a:p>
            <a:pPr marL="342900" lvl="0" indent="-342900" algn="l" rtl="0">
              <a:spcBef>
                <a:spcPts val="480"/>
              </a:spcBef>
              <a:spcAft>
                <a:spcPts val="0"/>
              </a:spcAft>
              <a:buClr>
                <a:srgbClr val="4A4C4E"/>
              </a:buClr>
              <a:buSzPts val="2400"/>
              <a:buFont typeface="Arial"/>
              <a:buChar char="•"/>
            </a:pPr>
            <a:r>
              <a:rPr lang="en-US" sz="2400" dirty="0"/>
              <a:t>Focus on using plain, non-medical language.  </a:t>
            </a:r>
            <a:endParaRPr dirty="0"/>
          </a:p>
          <a:p>
            <a:pPr marL="0" lvl="0" indent="0" algn="l" rtl="0">
              <a:spcBef>
                <a:spcPts val="280"/>
              </a:spcBef>
              <a:spcAft>
                <a:spcPts val="0"/>
              </a:spcAft>
              <a:buClr>
                <a:srgbClr val="4A4C4E"/>
              </a:buClr>
              <a:buSzPts val="1400"/>
              <a:buNone/>
            </a:pPr>
            <a:endParaRPr dirty="0"/>
          </a:p>
        </p:txBody>
      </p:sp>
      <p:grpSp>
        <p:nvGrpSpPr>
          <p:cNvPr id="576" name="Google Shape;576;p69"/>
          <p:cNvGrpSpPr/>
          <p:nvPr/>
        </p:nvGrpSpPr>
        <p:grpSpPr>
          <a:xfrm>
            <a:off x="321415" y="308226"/>
            <a:ext cx="4033301" cy="4324014"/>
            <a:chOff x="-22616" y="62991"/>
            <a:chExt cx="5148263" cy="5148263"/>
          </a:xfrm>
        </p:grpSpPr>
        <p:pic>
          <p:nvPicPr>
            <p:cNvPr id="577" name="Google Shape;577;p69"/>
            <p:cNvPicPr preferRelativeResize="0"/>
            <p:nvPr/>
          </p:nvPicPr>
          <p:blipFill rotWithShape="1">
            <a:blip r:embed="rId3">
              <a:alphaModFix/>
            </a:blip>
            <a:srcRect/>
            <a:stretch/>
          </p:blipFill>
          <p:spPr>
            <a:xfrm>
              <a:off x="-22616" y="62991"/>
              <a:ext cx="5148263" cy="5148263"/>
            </a:xfrm>
            <a:prstGeom prst="rect">
              <a:avLst/>
            </a:prstGeom>
            <a:noFill/>
            <a:ln>
              <a:noFill/>
            </a:ln>
          </p:spPr>
        </p:pic>
        <p:sp>
          <p:nvSpPr>
            <p:cNvPr id="578" name="Google Shape;578;p69"/>
            <p:cNvSpPr txBox="1"/>
            <p:nvPr/>
          </p:nvSpPr>
          <p:spPr>
            <a:xfrm>
              <a:off x="572505" y="3251896"/>
              <a:ext cx="4275794" cy="38476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A4C4E"/>
                </a:buClr>
                <a:buSzPts val="1500"/>
                <a:buFont typeface="Arial"/>
                <a:buNone/>
              </a:pPr>
              <a:r>
                <a:rPr lang="en-US" sz="1500" b="0">
                  <a:solidFill>
                    <a:srgbClr val="4A4C4E"/>
                  </a:solidFill>
                  <a:latin typeface="Trebuchet MS"/>
                  <a:ea typeface="Trebuchet MS"/>
                  <a:cs typeface="Trebuchet MS"/>
                  <a:sym typeface="Trebuchet MS"/>
                </a:rPr>
                <a:t>Create a Shame-Free Environment</a:t>
              </a:r>
              <a:endParaRPr/>
            </a:p>
          </p:txBody>
        </p:sp>
        <p:sp>
          <p:nvSpPr>
            <p:cNvPr id="579" name="Google Shape;579;p69"/>
            <p:cNvSpPr txBox="1"/>
            <p:nvPr/>
          </p:nvSpPr>
          <p:spPr>
            <a:xfrm>
              <a:off x="2435345" y="1609760"/>
              <a:ext cx="2251168" cy="98940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4A4C4E"/>
                  </a:solidFill>
                  <a:latin typeface="Trebuchet MS"/>
                  <a:ea typeface="Trebuchet MS"/>
                  <a:cs typeface="Trebuchet MS"/>
                  <a:sym typeface="Trebuchet MS"/>
                </a:rPr>
                <a:t>Use “Living Room” Language</a:t>
              </a:r>
              <a:endParaRPr/>
            </a:p>
          </p:txBody>
        </p:sp>
      </p:grpSp>
      <p:pic>
        <p:nvPicPr>
          <p:cNvPr id="580" name="Google Shape;580;p69" descr="C:\Users\141078\Downloads\noun_132427.png"/>
          <p:cNvPicPr preferRelativeResize="0"/>
          <p:nvPr/>
        </p:nvPicPr>
        <p:blipFill rotWithShape="1">
          <a:blip r:embed="rId4">
            <a:alphaModFix/>
          </a:blip>
          <a:srcRect/>
          <a:stretch/>
        </p:blipFill>
        <p:spPr>
          <a:xfrm>
            <a:off x="7572468" y="79587"/>
            <a:ext cx="1349829" cy="1349829"/>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5">
                                            <p:txEl>
                                              <p:pRg st="0" end="0"/>
                                            </p:txEl>
                                          </p:spTgt>
                                        </p:tgtEl>
                                        <p:attrNameLst>
                                          <p:attrName>style.visibility</p:attrName>
                                        </p:attrNameLst>
                                      </p:cBhvr>
                                      <p:to>
                                        <p:strVal val="visible"/>
                                      </p:to>
                                    </p:set>
                                    <p:animEffect transition="in" filter="fade">
                                      <p:cBhvr>
                                        <p:cTn id="7" dur="500"/>
                                        <p:tgtEl>
                                          <p:spTgt spid="5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5">
                                            <p:txEl>
                                              <p:pRg st="1" end="1"/>
                                            </p:txEl>
                                          </p:spTgt>
                                        </p:tgtEl>
                                        <p:attrNameLst>
                                          <p:attrName>style.visibility</p:attrName>
                                        </p:attrNameLst>
                                      </p:cBhvr>
                                      <p:to>
                                        <p:strVal val="visible"/>
                                      </p:to>
                                    </p:set>
                                    <p:animEffect transition="in" filter="fade">
                                      <p:cBhvr>
                                        <p:cTn id="12" dur="500"/>
                                        <p:tgtEl>
                                          <p:spTgt spid="5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75">
                                            <p:txEl>
                                              <p:pRg st="2" end="2"/>
                                            </p:txEl>
                                          </p:spTgt>
                                        </p:tgtEl>
                                        <p:attrNameLst>
                                          <p:attrName>style.visibility</p:attrName>
                                        </p:attrNameLst>
                                      </p:cBhvr>
                                      <p:to>
                                        <p:strVal val="visible"/>
                                      </p:to>
                                    </p:set>
                                    <p:animEffect transition="in" filter="fade">
                                      <p:cBhvr>
                                        <p:cTn id="17" dur="500"/>
                                        <p:tgtEl>
                                          <p:spTgt spid="5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70"/>
          <p:cNvSpPr txBox="1">
            <a:spLocks noGrp="1"/>
          </p:cNvSpPr>
          <p:nvPr>
            <p:ph type="body" idx="1"/>
          </p:nvPr>
        </p:nvSpPr>
        <p:spPr>
          <a:xfrm>
            <a:off x="1016651" y="537962"/>
            <a:ext cx="6634880" cy="46166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4"/>
              </a:buClr>
              <a:buSzPts val="2400"/>
              <a:buNone/>
            </a:pPr>
            <a:r>
              <a:rPr lang="en-US" sz="2400"/>
              <a:t>Let’s play the Plain Language Game!</a:t>
            </a:r>
            <a:endParaRPr/>
          </a:p>
        </p:txBody>
      </p:sp>
      <p:sp>
        <p:nvSpPr>
          <p:cNvPr id="587" name="Google Shape;587;p70"/>
          <p:cNvSpPr txBox="1">
            <a:spLocks noGrp="1"/>
          </p:cNvSpPr>
          <p:nvPr>
            <p:ph type="body" idx="2"/>
          </p:nvPr>
        </p:nvSpPr>
        <p:spPr>
          <a:xfrm>
            <a:off x="1215697" y="1114098"/>
            <a:ext cx="2973388" cy="326422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1D38"/>
              </a:buClr>
              <a:buSzPts val="1600"/>
              <a:buNone/>
            </a:pPr>
            <a:r>
              <a:rPr lang="en-US" b="1" u="sng" dirty="0"/>
              <a:t>Jargon</a:t>
            </a:r>
            <a:endParaRPr dirty="0"/>
          </a:p>
          <a:p>
            <a:pPr marL="457200" lvl="0" indent="-457200" algn="l" rtl="0">
              <a:spcBef>
                <a:spcPts val="320"/>
              </a:spcBef>
              <a:spcAft>
                <a:spcPts val="0"/>
              </a:spcAft>
              <a:buClr>
                <a:srgbClr val="001D38"/>
              </a:buClr>
              <a:buSzPts val="1600"/>
              <a:buFont typeface="Arial"/>
              <a:buChar char="•"/>
            </a:pPr>
            <a:r>
              <a:rPr lang="en-US" b="1" dirty="0"/>
              <a:t>Administer…...............</a:t>
            </a:r>
            <a:endParaRPr dirty="0"/>
          </a:p>
          <a:p>
            <a:pPr marL="457200" lvl="0" indent="-457200" algn="l" rtl="0">
              <a:spcBef>
                <a:spcPts val="320"/>
              </a:spcBef>
              <a:spcAft>
                <a:spcPts val="0"/>
              </a:spcAft>
              <a:buClr>
                <a:srgbClr val="001D38"/>
              </a:buClr>
              <a:buSzPts val="1600"/>
              <a:buFont typeface="Arial"/>
              <a:buChar char="•"/>
            </a:pPr>
            <a:r>
              <a:rPr lang="en-US" b="1" dirty="0"/>
              <a:t>Frequently.................</a:t>
            </a:r>
            <a:endParaRPr dirty="0"/>
          </a:p>
          <a:p>
            <a:pPr marL="457200" lvl="0" indent="-457200" algn="l" rtl="0">
              <a:spcBef>
                <a:spcPts val="320"/>
              </a:spcBef>
              <a:spcAft>
                <a:spcPts val="0"/>
              </a:spcAft>
              <a:buClr>
                <a:srgbClr val="001D38"/>
              </a:buClr>
              <a:buSzPts val="1600"/>
              <a:buFont typeface="Arial"/>
              <a:buChar char="•"/>
            </a:pPr>
            <a:r>
              <a:rPr lang="en-US" b="1" dirty="0"/>
              <a:t>Consider....................</a:t>
            </a:r>
            <a:endParaRPr dirty="0"/>
          </a:p>
          <a:p>
            <a:pPr marL="457200" lvl="0" indent="-457200" algn="l" rtl="0">
              <a:spcBef>
                <a:spcPts val="320"/>
              </a:spcBef>
              <a:spcAft>
                <a:spcPts val="0"/>
              </a:spcAft>
              <a:buClr>
                <a:srgbClr val="001D38"/>
              </a:buClr>
              <a:buSzPts val="1600"/>
              <a:buFont typeface="Arial"/>
              <a:buChar char="•"/>
            </a:pPr>
            <a:r>
              <a:rPr lang="en-US" b="1" dirty="0"/>
              <a:t>Provider....................</a:t>
            </a:r>
            <a:endParaRPr dirty="0"/>
          </a:p>
          <a:p>
            <a:pPr marL="457200" lvl="0" indent="-457200" algn="l" rtl="0">
              <a:spcBef>
                <a:spcPts val="320"/>
              </a:spcBef>
              <a:spcAft>
                <a:spcPts val="0"/>
              </a:spcAft>
              <a:buClr>
                <a:srgbClr val="001D38"/>
              </a:buClr>
              <a:buSzPts val="1600"/>
              <a:buFont typeface="Arial"/>
              <a:buChar char="•"/>
            </a:pPr>
            <a:r>
              <a:rPr lang="en-US" b="1" dirty="0"/>
              <a:t>Assist....................</a:t>
            </a:r>
            <a:endParaRPr dirty="0"/>
          </a:p>
          <a:p>
            <a:pPr marL="457200" lvl="0" indent="-457200" algn="l" rtl="0">
              <a:spcBef>
                <a:spcPts val="320"/>
              </a:spcBef>
              <a:spcAft>
                <a:spcPts val="0"/>
              </a:spcAft>
              <a:buClr>
                <a:srgbClr val="001D38"/>
              </a:buClr>
              <a:buSzPts val="1600"/>
              <a:buFont typeface="Arial"/>
              <a:buChar char="•"/>
            </a:pPr>
            <a:r>
              <a:rPr lang="en-US" b="1" dirty="0"/>
              <a:t>Demonstrate..............</a:t>
            </a:r>
            <a:endParaRPr dirty="0"/>
          </a:p>
          <a:p>
            <a:pPr marL="457200" lvl="0" indent="-457200" algn="l" rtl="0">
              <a:spcBef>
                <a:spcPts val="320"/>
              </a:spcBef>
              <a:spcAft>
                <a:spcPts val="0"/>
              </a:spcAft>
              <a:buClr>
                <a:srgbClr val="001D38"/>
              </a:buClr>
              <a:buSzPts val="1600"/>
              <a:buFont typeface="Arial"/>
              <a:buChar char="•"/>
            </a:pPr>
            <a:r>
              <a:rPr lang="en-US" b="1" dirty="0"/>
              <a:t>Inflammation..............</a:t>
            </a:r>
            <a:endParaRPr dirty="0"/>
          </a:p>
          <a:p>
            <a:pPr marL="457200" lvl="0" indent="-355600" algn="l" rtl="0">
              <a:spcBef>
                <a:spcPts val="320"/>
              </a:spcBef>
              <a:spcAft>
                <a:spcPts val="0"/>
              </a:spcAft>
              <a:buClr>
                <a:srgbClr val="001D38"/>
              </a:buClr>
              <a:buSzPts val="1600"/>
              <a:buFont typeface="Arial"/>
              <a:buNone/>
            </a:pPr>
            <a:endParaRPr b="1" dirty="0"/>
          </a:p>
          <a:p>
            <a:pPr marL="457200" lvl="0" indent="-355600" algn="l" rtl="0">
              <a:spcBef>
                <a:spcPts val="320"/>
              </a:spcBef>
              <a:spcAft>
                <a:spcPts val="0"/>
              </a:spcAft>
              <a:buClr>
                <a:srgbClr val="001D38"/>
              </a:buClr>
              <a:buSzPts val="1600"/>
              <a:buFont typeface="Arial"/>
              <a:buNone/>
            </a:pPr>
            <a:endParaRPr b="1" dirty="0"/>
          </a:p>
          <a:p>
            <a:pPr marL="457200" lvl="0" indent="-355600" algn="l" rtl="0">
              <a:spcBef>
                <a:spcPts val="320"/>
              </a:spcBef>
              <a:spcAft>
                <a:spcPts val="0"/>
              </a:spcAft>
              <a:buClr>
                <a:srgbClr val="001D38"/>
              </a:buClr>
              <a:buSzPts val="1600"/>
              <a:buFont typeface="Arial"/>
              <a:buNone/>
            </a:pPr>
            <a:endParaRPr b="1" dirty="0"/>
          </a:p>
        </p:txBody>
      </p:sp>
      <p:sp>
        <p:nvSpPr>
          <p:cNvPr id="588" name="Google Shape;588;p70"/>
          <p:cNvSpPr txBox="1">
            <a:spLocks noGrp="1"/>
          </p:cNvSpPr>
          <p:nvPr>
            <p:ph type="body" idx="3"/>
          </p:nvPr>
        </p:nvSpPr>
        <p:spPr>
          <a:xfrm>
            <a:off x="4583222" y="1114098"/>
            <a:ext cx="2973388" cy="326468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1D38"/>
              </a:buClr>
              <a:buSzPts val="1600"/>
              <a:buNone/>
            </a:pPr>
            <a:r>
              <a:rPr lang="en-US" b="1" u="sng" dirty="0"/>
              <a:t>Plain Language</a:t>
            </a:r>
            <a:endParaRPr dirty="0"/>
          </a:p>
          <a:p>
            <a:pPr marL="457200" lvl="0" indent="-457200" algn="l" rtl="0">
              <a:spcBef>
                <a:spcPts val="320"/>
              </a:spcBef>
              <a:spcAft>
                <a:spcPts val="0"/>
              </a:spcAft>
              <a:buClr>
                <a:srgbClr val="001D38"/>
              </a:buClr>
              <a:buSzPts val="1600"/>
              <a:buFont typeface="Arial"/>
              <a:buChar char="•"/>
            </a:pPr>
            <a:r>
              <a:rPr lang="en-US" b="1" dirty="0"/>
              <a:t>Give</a:t>
            </a:r>
            <a:endParaRPr dirty="0"/>
          </a:p>
          <a:p>
            <a:pPr marL="457200" lvl="0" indent="-457200" algn="l" rtl="0">
              <a:spcBef>
                <a:spcPts val="320"/>
              </a:spcBef>
              <a:spcAft>
                <a:spcPts val="0"/>
              </a:spcAft>
              <a:buClr>
                <a:srgbClr val="001D38"/>
              </a:buClr>
              <a:buSzPts val="1600"/>
              <a:buFont typeface="Arial"/>
              <a:buChar char="•"/>
            </a:pPr>
            <a:r>
              <a:rPr lang="en-US" b="1" dirty="0"/>
              <a:t>Often, a lot</a:t>
            </a:r>
            <a:endParaRPr dirty="0"/>
          </a:p>
          <a:p>
            <a:pPr marL="457200" lvl="0" indent="-457200" algn="l" rtl="0">
              <a:spcBef>
                <a:spcPts val="320"/>
              </a:spcBef>
              <a:spcAft>
                <a:spcPts val="0"/>
              </a:spcAft>
              <a:buClr>
                <a:srgbClr val="001D38"/>
              </a:buClr>
              <a:buSzPts val="1600"/>
              <a:buFont typeface="Arial"/>
              <a:buChar char="•"/>
            </a:pPr>
            <a:r>
              <a:rPr lang="en-US" b="1" dirty="0"/>
              <a:t>Think about</a:t>
            </a:r>
            <a:endParaRPr dirty="0"/>
          </a:p>
          <a:p>
            <a:pPr marL="457200" lvl="0" indent="-457200" algn="l" rtl="0">
              <a:spcBef>
                <a:spcPts val="320"/>
              </a:spcBef>
              <a:spcAft>
                <a:spcPts val="0"/>
              </a:spcAft>
              <a:buClr>
                <a:srgbClr val="001D38"/>
              </a:buClr>
              <a:buSzPts val="1600"/>
              <a:buFont typeface="Arial"/>
              <a:buChar char="•"/>
            </a:pPr>
            <a:r>
              <a:rPr lang="en-US" b="1" dirty="0"/>
              <a:t>Doctor</a:t>
            </a:r>
            <a:endParaRPr dirty="0"/>
          </a:p>
          <a:p>
            <a:pPr marL="457200" lvl="0" indent="-457200" algn="l" rtl="0">
              <a:spcBef>
                <a:spcPts val="320"/>
              </a:spcBef>
              <a:spcAft>
                <a:spcPts val="0"/>
              </a:spcAft>
              <a:buClr>
                <a:srgbClr val="001D38"/>
              </a:buClr>
              <a:buSzPts val="1600"/>
              <a:buFont typeface="Arial"/>
              <a:buChar char="•"/>
            </a:pPr>
            <a:r>
              <a:rPr lang="en-US" b="1" dirty="0"/>
              <a:t>Help, aid</a:t>
            </a:r>
            <a:endParaRPr dirty="0"/>
          </a:p>
          <a:p>
            <a:pPr marL="457200" lvl="0" indent="-457200" algn="l" rtl="0">
              <a:spcBef>
                <a:spcPts val="320"/>
              </a:spcBef>
              <a:spcAft>
                <a:spcPts val="0"/>
              </a:spcAft>
              <a:buClr>
                <a:srgbClr val="001D38"/>
              </a:buClr>
              <a:buSzPts val="1600"/>
              <a:buFont typeface="Arial"/>
              <a:buChar char="•"/>
            </a:pPr>
            <a:r>
              <a:rPr lang="en-US" b="1" dirty="0"/>
              <a:t>Prove, show</a:t>
            </a:r>
            <a:endParaRPr dirty="0"/>
          </a:p>
          <a:p>
            <a:pPr marL="457200" lvl="0" indent="-457200" algn="l" rtl="0">
              <a:spcBef>
                <a:spcPts val="320"/>
              </a:spcBef>
              <a:spcAft>
                <a:spcPts val="0"/>
              </a:spcAft>
              <a:buClr>
                <a:srgbClr val="001D38"/>
              </a:buClr>
              <a:buSzPts val="1600"/>
              <a:buFont typeface="Arial"/>
              <a:buChar char="•"/>
            </a:pPr>
            <a:r>
              <a:rPr lang="en-US" b="1" dirty="0"/>
              <a:t>Swelling, painful to touch, redness</a:t>
            </a:r>
            <a:endParaRPr dirty="0"/>
          </a:p>
          <a:p>
            <a:pPr marL="457200" lvl="0" indent="-355600" algn="l" rtl="0">
              <a:spcBef>
                <a:spcPts val="320"/>
              </a:spcBef>
              <a:spcAft>
                <a:spcPts val="0"/>
              </a:spcAft>
              <a:buClr>
                <a:srgbClr val="001D38"/>
              </a:buClr>
              <a:buSzPts val="1600"/>
              <a:buFont typeface="Arial"/>
              <a:buNone/>
            </a:pPr>
            <a:endParaRPr b="1" dirty="0"/>
          </a:p>
          <a:p>
            <a:pPr marL="457200" lvl="0" indent="-355600" algn="l" rtl="0">
              <a:spcBef>
                <a:spcPts val="320"/>
              </a:spcBef>
              <a:spcAft>
                <a:spcPts val="0"/>
              </a:spcAft>
              <a:buClr>
                <a:srgbClr val="001D38"/>
              </a:buClr>
              <a:buSzPts val="1600"/>
              <a:buFont typeface="Arial"/>
              <a:buNone/>
            </a:pPr>
            <a:endParaRPr b="1"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71"/>
          <p:cNvSpPr txBox="1">
            <a:spLocks noGrp="1"/>
          </p:cNvSpPr>
          <p:nvPr>
            <p:ph type="body" idx="1"/>
          </p:nvPr>
        </p:nvSpPr>
        <p:spPr>
          <a:xfrm>
            <a:off x="801688" y="763375"/>
            <a:ext cx="5751512" cy="49244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FFFF"/>
              </a:buClr>
              <a:buSzPts val="2600"/>
              <a:buNone/>
            </a:pPr>
            <a:r>
              <a:rPr lang="en-US"/>
              <a:t>Case Study Two</a:t>
            </a:r>
            <a:endParaRPr/>
          </a:p>
        </p:txBody>
      </p:sp>
      <p:sp>
        <p:nvSpPr>
          <p:cNvPr id="594" name="Google Shape;594;p71"/>
          <p:cNvSpPr txBox="1">
            <a:spLocks noGrp="1"/>
          </p:cNvSpPr>
          <p:nvPr>
            <p:ph type="body" idx="2"/>
          </p:nvPr>
        </p:nvSpPr>
        <p:spPr>
          <a:xfrm>
            <a:off x="801688" y="1255819"/>
            <a:ext cx="5751512" cy="31452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FFFF"/>
              </a:buClr>
              <a:buSzPts val="1400"/>
              <a:buNone/>
            </a:pPr>
            <a:r>
              <a:rPr lang="en-US" dirty="0"/>
              <a:t>Now in this semi-post pandemic environment, your supervisor is asking all team members to teach clients how to effectively wash their hands. Brainstorm with your group how you will teach clients about hand hygiene. </a:t>
            </a:r>
            <a:endParaRPr dirty="0"/>
          </a:p>
          <a:p>
            <a:pPr marL="0" lvl="0" indent="0" algn="l" rtl="0">
              <a:spcBef>
                <a:spcPts val="280"/>
              </a:spcBef>
              <a:spcAft>
                <a:spcPts val="0"/>
              </a:spcAft>
              <a:buClr>
                <a:srgbClr val="FFFFFF"/>
              </a:buClr>
              <a:buSzPts val="1400"/>
              <a:buNone/>
            </a:pPr>
            <a:endParaRPr dirty="0"/>
          </a:p>
          <a:p>
            <a:pPr marL="0" lvl="0" indent="0" algn="l" rtl="0">
              <a:spcBef>
                <a:spcPts val="280"/>
              </a:spcBef>
              <a:spcAft>
                <a:spcPts val="0"/>
              </a:spcAft>
              <a:buClr>
                <a:srgbClr val="FFFFFF"/>
              </a:buClr>
              <a:buSzPts val="1400"/>
              <a:buNone/>
            </a:pPr>
            <a:r>
              <a:rPr lang="en-US" dirty="0"/>
              <a:t>Consider the following questions:</a:t>
            </a:r>
            <a:endParaRPr dirty="0"/>
          </a:p>
          <a:p>
            <a:pPr marL="342900" lvl="0" indent="-342900" algn="l" rtl="0">
              <a:spcBef>
                <a:spcPts val="280"/>
              </a:spcBef>
              <a:spcAft>
                <a:spcPts val="0"/>
              </a:spcAft>
              <a:buClr>
                <a:srgbClr val="FFFFFF"/>
              </a:buClr>
              <a:buSzPts val="1400"/>
              <a:buAutoNum type="arabicPeriod"/>
            </a:pPr>
            <a:r>
              <a:rPr lang="en-US" dirty="0"/>
              <a:t>How will you communicate the importance of good hand hygiene using plain language?</a:t>
            </a:r>
            <a:endParaRPr dirty="0"/>
          </a:p>
          <a:p>
            <a:pPr marL="342900" lvl="0" indent="-342900" algn="l" rtl="0">
              <a:spcBef>
                <a:spcPts val="280"/>
              </a:spcBef>
              <a:spcAft>
                <a:spcPts val="0"/>
              </a:spcAft>
              <a:buClr>
                <a:srgbClr val="FFFFFF"/>
              </a:buClr>
              <a:buSzPts val="1400"/>
              <a:buAutoNum type="arabicPeriod"/>
            </a:pPr>
            <a:r>
              <a:rPr lang="en-US" dirty="0"/>
              <a:t>How will you explain how to wash your hands in a way that is easily understood?</a:t>
            </a:r>
            <a:endParaRPr dirty="0"/>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2"/>
          <p:cNvSpPr txBox="1">
            <a:spLocks noGrp="1"/>
          </p:cNvSpPr>
          <p:nvPr>
            <p:ph type="body" idx="1"/>
          </p:nvPr>
        </p:nvSpPr>
        <p:spPr>
          <a:xfrm>
            <a:off x="5002924" y="340589"/>
            <a:ext cx="3810625" cy="12926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4"/>
              </a:buClr>
              <a:buSzPts val="2600"/>
              <a:buNone/>
            </a:pPr>
            <a:r>
              <a:rPr lang="en-US"/>
              <a:t>Use clearly written materials and resources</a:t>
            </a:r>
            <a:endParaRPr/>
          </a:p>
        </p:txBody>
      </p:sp>
      <p:sp>
        <p:nvSpPr>
          <p:cNvPr id="601" name="Google Shape;601;p72"/>
          <p:cNvSpPr txBox="1">
            <a:spLocks noGrp="1"/>
          </p:cNvSpPr>
          <p:nvPr>
            <p:ph type="body" idx="3"/>
          </p:nvPr>
        </p:nvSpPr>
        <p:spPr>
          <a:xfrm>
            <a:off x="5109929" y="1600223"/>
            <a:ext cx="3561153" cy="1957459"/>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rgbClr val="4A4C4E"/>
              </a:buClr>
              <a:buSzPts val="1800"/>
              <a:buFont typeface="Arial"/>
              <a:buChar char="•"/>
            </a:pPr>
            <a:r>
              <a:rPr lang="en-US" sz="1800"/>
              <a:t>Easy to read design</a:t>
            </a:r>
            <a:endParaRPr/>
          </a:p>
          <a:p>
            <a:pPr marL="0" lvl="0" indent="0" algn="l" rtl="0">
              <a:spcBef>
                <a:spcPts val="360"/>
              </a:spcBef>
              <a:spcAft>
                <a:spcPts val="0"/>
              </a:spcAft>
              <a:buClr>
                <a:srgbClr val="4A4C4E"/>
              </a:buClr>
              <a:buSzPts val="1800"/>
              <a:buNone/>
            </a:pPr>
            <a:endParaRPr sz="1800"/>
          </a:p>
          <a:p>
            <a:pPr marL="457200" lvl="0" indent="-457200" algn="l" rtl="0">
              <a:spcBef>
                <a:spcPts val="360"/>
              </a:spcBef>
              <a:spcAft>
                <a:spcPts val="0"/>
              </a:spcAft>
              <a:buClr>
                <a:srgbClr val="4A4C4E"/>
              </a:buClr>
              <a:buSzPts val="1800"/>
              <a:buFont typeface="Arial"/>
              <a:buChar char="•"/>
            </a:pPr>
            <a:r>
              <a:rPr lang="en-US" sz="1800"/>
              <a:t>Use logical organization</a:t>
            </a:r>
            <a:endParaRPr/>
          </a:p>
          <a:p>
            <a:pPr marL="0" lvl="0" indent="0" algn="l" rtl="0">
              <a:spcBef>
                <a:spcPts val="360"/>
              </a:spcBef>
              <a:spcAft>
                <a:spcPts val="0"/>
              </a:spcAft>
              <a:buClr>
                <a:srgbClr val="4A4C4E"/>
              </a:buClr>
              <a:buSzPts val="1800"/>
              <a:buNone/>
            </a:pPr>
            <a:endParaRPr sz="1800"/>
          </a:p>
          <a:p>
            <a:pPr marL="457200" lvl="0" indent="-457200" algn="l" rtl="0">
              <a:spcBef>
                <a:spcPts val="360"/>
              </a:spcBef>
              <a:spcAft>
                <a:spcPts val="0"/>
              </a:spcAft>
              <a:buClr>
                <a:srgbClr val="4A4C4E"/>
              </a:buClr>
              <a:buSzPts val="1800"/>
              <a:buFont typeface="Arial"/>
              <a:buChar char="•"/>
            </a:pPr>
            <a:r>
              <a:rPr lang="en-US" sz="1800"/>
              <a:t>Reduce complexity</a:t>
            </a:r>
            <a:endParaRPr/>
          </a:p>
          <a:p>
            <a:pPr marL="0" lvl="0" indent="0" algn="l" rtl="0">
              <a:spcBef>
                <a:spcPts val="280"/>
              </a:spcBef>
              <a:spcAft>
                <a:spcPts val="0"/>
              </a:spcAft>
              <a:buClr>
                <a:srgbClr val="4A4C4E"/>
              </a:buClr>
              <a:buSzPts val="1400"/>
              <a:buNone/>
            </a:pPr>
            <a:endParaRPr/>
          </a:p>
        </p:txBody>
      </p:sp>
      <p:grpSp>
        <p:nvGrpSpPr>
          <p:cNvPr id="602" name="Google Shape;602;p72"/>
          <p:cNvGrpSpPr/>
          <p:nvPr/>
        </p:nvGrpSpPr>
        <p:grpSpPr>
          <a:xfrm>
            <a:off x="199178" y="1117662"/>
            <a:ext cx="3920150" cy="3765242"/>
            <a:chOff x="0" y="62991"/>
            <a:chExt cx="5148263" cy="5148263"/>
          </a:xfrm>
        </p:grpSpPr>
        <p:pic>
          <p:nvPicPr>
            <p:cNvPr id="603" name="Google Shape;603;p72"/>
            <p:cNvPicPr preferRelativeResize="0"/>
            <p:nvPr/>
          </p:nvPicPr>
          <p:blipFill rotWithShape="1">
            <a:blip r:embed="rId3">
              <a:alphaModFix/>
            </a:blip>
            <a:srcRect/>
            <a:stretch/>
          </p:blipFill>
          <p:spPr>
            <a:xfrm>
              <a:off x="0" y="62991"/>
              <a:ext cx="5148263" cy="5148263"/>
            </a:xfrm>
            <a:prstGeom prst="rect">
              <a:avLst/>
            </a:prstGeom>
            <a:noFill/>
            <a:ln>
              <a:noFill/>
            </a:ln>
          </p:spPr>
        </p:pic>
        <p:grpSp>
          <p:nvGrpSpPr>
            <p:cNvPr id="604" name="Google Shape;604;p72"/>
            <p:cNvGrpSpPr/>
            <p:nvPr/>
          </p:nvGrpSpPr>
          <p:grpSpPr>
            <a:xfrm>
              <a:off x="434566" y="820756"/>
              <a:ext cx="4064756" cy="2841477"/>
              <a:chOff x="434566" y="820756"/>
              <a:chExt cx="4064756" cy="2841477"/>
            </a:xfrm>
          </p:grpSpPr>
          <p:pic>
            <p:nvPicPr>
              <p:cNvPr id="605" name="Google Shape;605;p72"/>
              <p:cNvPicPr preferRelativeResize="0"/>
              <p:nvPr/>
            </p:nvPicPr>
            <p:blipFill rotWithShape="1">
              <a:blip r:embed="rId3">
                <a:alphaModFix/>
              </a:blip>
              <a:srcRect l="47882" t="14318" r="6300" b="45767"/>
              <a:stretch/>
            </p:blipFill>
            <p:spPr>
              <a:xfrm>
                <a:off x="434566" y="820756"/>
                <a:ext cx="2280093" cy="1986266"/>
              </a:xfrm>
              <a:prstGeom prst="rect">
                <a:avLst/>
              </a:prstGeom>
              <a:noFill/>
              <a:ln>
                <a:noFill/>
              </a:ln>
            </p:spPr>
          </p:pic>
          <p:sp>
            <p:nvSpPr>
              <p:cNvPr id="606" name="Google Shape;606;p72"/>
              <p:cNvSpPr txBox="1"/>
              <p:nvPr/>
            </p:nvSpPr>
            <p:spPr>
              <a:xfrm>
                <a:off x="576586" y="1611517"/>
                <a:ext cx="1855961" cy="107736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607" name="Google Shape;607;p72"/>
              <p:cNvGrpSpPr/>
              <p:nvPr/>
            </p:nvGrpSpPr>
            <p:grpSpPr>
              <a:xfrm>
                <a:off x="493363" y="1634227"/>
                <a:ext cx="4005959" cy="2028006"/>
                <a:chOff x="493363" y="1634227"/>
                <a:chExt cx="4005959" cy="2028006"/>
              </a:xfrm>
            </p:grpSpPr>
            <p:sp>
              <p:nvSpPr>
                <p:cNvPr id="608" name="Google Shape;608;p72"/>
                <p:cNvSpPr txBox="1"/>
                <p:nvPr/>
              </p:nvSpPr>
              <p:spPr>
                <a:xfrm>
                  <a:off x="2615070" y="1649926"/>
                  <a:ext cx="1884252" cy="10099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a:solidFill>
                        <a:srgbClr val="707275"/>
                      </a:solidFill>
                      <a:latin typeface="Trebuchet MS"/>
                      <a:ea typeface="Trebuchet MS"/>
                      <a:cs typeface="Trebuchet MS"/>
                      <a:sym typeface="Trebuchet MS"/>
                    </a:rPr>
                    <a:t>Use “Living Room” Language</a:t>
                  </a:r>
                  <a:endParaRPr/>
                </a:p>
              </p:txBody>
            </p:sp>
            <p:sp>
              <p:nvSpPr>
                <p:cNvPr id="609" name="Google Shape;609;p72"/>
                <p:cNvSpPr txBox="1"/>
                <p:nvPr/>
              </p:nvSpPr>
              <p:spPr>
                <a:xfrm>
                  <a:off x="621811" y="3241406"/>
                  <a:ext cx="3877510" cy="42082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707275"/>
                    </a:buClr>
                    <a:buSzPts val="1400"/>
                    <a:buFont typeface="Arial"/>
                    <a:buNone/>
                  </a:pPr>
                  <a:r>
                    <a:rPr lang="en-US" sz="1400" b="0">
                      <a:solidFill>
                        <a:srgbClr val="707275"/>
                      </a:solidFill>
                      <a:latin typeface="Trebuchet MS"/>
                      <a:ea typeface="Trebuchet MS"/>
                      <a:cs typeface="Trebuchet MS"/>
                      <a:sym typeface="Trebuchet MS"/>
                    </a:rPr>
                    <a:t>Create a Shame-Free Environment</a:t>
                  </a:r>
                  <a:endParaRPr/>
                </a:p>
              </p:txBody>
            </p:sp>
            <p:sp>
              <p:nvSpPr>
                <p:cNvPr id="610" name="Google Shape;610;p72"/>
                <p:cNvSpPr txBox="1"/>
                <p:nvPr/>
              </p:nvSpPr>
              <p:spPr>
                <a:xfrm>
                  <a:off x="493363" y="1634227"/>
                  <a:ext cx="2088880" cy="100998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707275"/>
                    </a:buClr>
                    <a:buSzPts val="1400"/>
                    <a:buFont typeface="Arial"/>
                    <a:buNone/>
                  </a:pPr>
                  <a:r>
                    <a:rPr lang="en-US" sz="1400" b="0">
                      <a:solidFill>
                        <a:srgbClr val="707275"/>
                      </a:solidFill>
                      <a:latin typeface="Trebuchet MS"/>
                      <a:ea typeface="Trebuchet MS"/>
                      <a:cs typeface="Trebuchet MS"/>
                      <a:sym typeface="Trebuchet MS"/>
                    </a:rPr>
                    <a:t>Use Clearly Written Materials and Resources</a:t>
                  </a:r>
                  <a:endParaRPr/>
                </a:p>
              </p:txBody>
            </p:sp>
          </p:grpSp>
        </p:grpSp>
      </p:grpSp>
      <p:sp>
        <p:nvSpPr>
          <p:cNvPr id="611" name="Google Shape;611;p72"/>
          <p:cNvSpPr txBox="1"/>
          <p:nvPr/>
        </p:nvSpPr>
        <p:spPr>
          <a:xfrm>
            <a:off x="2190426" y="784528"/>
            <a:ext cx="1327760" cy="815695"/>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accent4"/>
              </a:buClr>
              <a:buSzPts val="1600"/>
              <a:buFont typeface="Arial"/>
              <a:buNone/>
            </a:pPr>
            <a:endParaRPr sz="1600" b="1">
              <a:solidFill>
                <a:srgbClr val="707275"/>
              </a:solidFill>
              <a:latin typeface="Trebuchet MS"/>
              <a:ea typeface="Trebuchet MS"/>
              <a:cs typeface="Trebuchet MS"/>
              <a:sym typeface="Trebuchet MS"/>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8" name="Google Shape;618;p73"/>
          <p:cNvSpPr txBox="1">
            <a:spLocks noGrp="1"/>
          </p:cNvSpPr>
          <p:nvPr>
            <p:ph type="body" idx="2"/>
          </p:nvPr>
        </p:nvSpPr>
        <p:spPr>
          <a:xfrm>
            <a:off x="878807" y="1479848"/>
            <a:ext cx="3942967" cy="303728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1"/>
              </a:buClr>
              <a:buSzPts val="1800"/>
              <a:buFont typeface="Arial"/>
              <a:buNone/>
            </a:pPr>
            <a:r>
              <a:rPr lang="en-US" sz="1800" b="0" i="0" u="none" strike="noStrike" cap="none" dirty="0">
                <a:solidFill>
                  <a:schemeClr val="lt1"/>
                </a:solidFill>
                <a:latin typeface="Arial"/>
                <a:ea typeface="Arial"/>
                <a:cs typeface="Arial"/>
                <a:sym typeface="Arial"/>
              </a:rPr>
              <a:t>Design styles that make reading easier:</a:t>
            </a:r>
            <a:endParaRPr dirty="0"/>
          </a:p>
          <a:p>
            <a:pPr marL="343220" marR="0" lvl="0" indent="-343220" algn="l" rtl="0">
              <a:spcBef>
                <a:spcPts val="360"/>
              </a:spcBef>
              <a:spcAft>
                <a:spcPts val="0"/>
              </a:spcAft>
              <a:buClr>
                <a:schemeClr val="lt1"/>
              </a:buClr>
              <a:buSzPts val="1800"/>
              <a:buFont typeface="Arial"/>
              <a:buChar char="•"/>
            </a:pPr>
            <a:r>
              <a:rPr lang="en-US" sz="1800" b="0" i="0" u="none" strike="noStrike" cap="none" dirty="0">
                <a:solidFill>
                  <a:schemeClr val="lt1"/>
                </a:solidFill>
                <a:latin typeface="Arial"/>
                <a:ea typeface="Arial"/>
                <a:cs typeface="Arial"/>
                <a:sym typeface="Arial"/>
              </a:rPr>
              <a:t>Headings</a:t>
            </a:r>
            <a:endParaRPr dirty="0"/>
          </a:p>
          <a:p>
            <a:pPr marL="343220" marR="0" lvl="0" indent="-343220" algn="l" rtl="0">
              <a:spcBef>
                <a:spcPts val="360"/>
              </a:spcBef>
              <a:spcAft>
                <a:spcPts val="0"/>
              </a:spcAft>
              <a:buClr>
                <a:schemeClr val="lt1"/>
              </a:buClr>
              <a:buSzPts val="1800"/>
              <a:buFont typeface="Arial"/>
              <a:buChar char="•"/>
            </a:pPr>
            <a:r>
              <a:rPr lang="en-US" sz="1800" b="0" i="0" u="none" strike="noStrike" cap="none" dirty="0">
                <a:solidFill>
                  <a:schemeClr val="lt1"/>
                </a:solidFill>
                <a:latin typeface="Arial"/>
                <a:ea typeface="Arial"/>
                <a:cs typeface="Arial"/>
                <a:sym typeface="Arial"/>
              </a:rPr>
              <a:t>Bullets or check boxes</a:t>
            </a:r>
          </a:p>
          <a:p>
            <a:pPr marL="343220" marR="0" lvl="0" indent="-343220" algn="l" rtl="0">
              <a:spcBef>
                <a:spcPts val="360"/>
              </a:spcBef>
              <a:spcAft>
                <a:spcPts val="0"/>
              </a:spcAft>
              <a:buClr>
                <a:schemeClr val="lt1"/>
              </a:buClr>
              <a:buSzPts val="1800"/>
              <a:buFont typeface="Arial"/>
              <a:buChar char="•"/>
            </a:pPr>
            <a:r>
              <a:rPr lang="en-US" sz="1800" dirty="0">
                <a:solidFill>
                  <a:schemeClr val="lt1"/>
                </a:solidFill>
                <a:latin typeface="Arial"/>
                <a:cs typeface="Arial"/>
                <a:sym typeface="Arial"/>
              </a:rPr>
              <a:t>Numbered lists/steps</a:t>
            </a:r>
          </a:p>
          <a:p>
            <a:pPr marL="343220" marR="0" lvl="0" indent="-343220" algn="l" rtl="0">
              <a:spcBef>
                <a:spcPts val="360"/>
              </a:spcBef>
              <a:spcAft>
                <a:spcPts val="0"/>
              </a:spcAft>
              <a:buClr>
                <a:schemeClr val="lt1"/>
              </a:buClr>
              <a:buSzPts val="1800"/>
              <a:buFont typeface="Arial"/>
              <a:buChar char="•"/>
            </a:pPr>
            <a:r>
              <a:rPr lang="en-US" sz="1800" dirty="0">
                <a:solidFill>
                  <a:schemeClr val="lt1"/>
                </a:solidFill>
                <a:latin typeface="Arial"/>
                <a:cs typeface="Arial"/>
                <a:sym typeface="Arial"/>
              </a:rPr>
              <a:t>Gender neutral pronouns</a:t>
            </a:r>
          </a:p>
          <a:p>
            <a:pPr marL="800420" lvl="1" indent="-343220">
              <a:spcBef>
                <a:spcPts val="360"/>
              </a:spcBef>
              <a:buClr>
                <a:schemeClr val="lt1"/>
              </a:buClr>
              <a:buSzPts val="1800"/>
              <a:buFont typeface="Arial"/>
              <a:buChar char="•"/>
            </a:pPr>
            <a:r>
              <a:rPr lang="en-US" sz="1400" dirty="0">
                <a:solidFill>
                  <a:schemeClr val="lt1"/>
                </a:solidFill>
                <a:latin typeface="Arial"/>
                <a:cs typeface="Arial"/>
                <a:sym typeface="Arial"/>
              </a:rPr>
              <a:t>They/them/their </a:t>
            </a:r>
          </a:p>
          <a:p>
            <a:pPr marL="343220" indent="-343220">
              <a:spcBef>
                <a:spcPts val="360"/>
              </a:spcBef>
              <a:buClr>
                <a:schemeClr val="lt1"/>
              </a:buClr>
              <a:buSzPts val="1800"/>
              <a:buFont typeface="Arial"/>
              <a:buChar char="•"/>
            </a:pPr>
            <a:r>
              <a:rPr lang="en-US" sz="1800" b="0" i="0" u="none" strike="noStrike" cap="none" dirty="0">
                <a:solidFill>
                  <a:schemeClr val="lt1"/>
                </a:solidFill>
                <a:latin typeface="Arial"/>
                <a:ea typeface="Arial"/>
                <a:cs typeface="Arial"/>
                <a:sym typeface="Arial"/>
              </a:rPr>
              <a:t>More white space and less text</a:t>
            </a:r>
            <a:endParaRPr sz="1800" dirty="0"/>
          </a:p>
          <a:p>
            <a:pPr marL="343220" marR="0" lvl="0" indent="-343220" algn="l" rtl="0">
              <a:spcBef>
                <a:spcPts val="360"/>
              </a:spcBef>
              <a:spcAft>
                <a:spcPts val="0"/>
              </a:spcAft>
              <a:buClr>
                <a:schemeClr val="lt1"/>
              </a:buClr>
              <a:buSzPts val="1800"/>
              <a:buFont typeface="Arial"/>
              <a:buChar char="•"/>
            </a:pPr>
            <a:r>
              <a:rPr lang="en-US" sz="1800" b="0" i="0" u="none" strike="noStrike" cap="none" dirty="0">
                <a:solidFill>
                  <a:schemeClr val="lt1"/>
                </a:solidFill>
                <a:latin typeface="Arial"/>
                <a:ea typeface="Arial"/>
                <a:cs typeface="Arial"/>
                <a:sym typeface="Arial"/>
              </a:rPr>
              <a:t>Appropriate pictures/drawings</a:t>
            </a:r>
            <a:endParaRPr dirty="0"/>
          </a:p>
          <a:p>
            <a:pPr marL="0" marR="0" lvl="0" indent="0" algn="l" rtl="0">
              <a:spcBef>
                <a:spcPts val="640"/>
              </a:spcBef>
              <a:spcAft>
                <a:spcPts val="0"/>
              </a:spcAft>
              <a:buClr>
                <a:schemeClr val="dk1"/>
              </a:buClr>
              <a:buSzPts val="3200"/>
              <a:buFont typeface="Arial"/>
              <a:buNone/>
            </a:pPr>
            <a:endParaRPr sz="3200" b="0" i="0" u="none" strike="noStrike" cap="none" dirty="0">
              <a:solidFill>
                <a:schemeClr val="dk1"/>
              </a:solidFill>
              <a:latin typeface="Arial"/>
              <a:ea typeface="Arial"/>
              <a:cs typeface="Arial"/>
              <a:sym typeface="Arial"/>
            </a:endParaRPr>
          </a:p>
        </p:txBody>
      </p:sp>
      <p:pic>
        <p:nvPicPr>
          <p:cNvPr id="619" name="Google Shape;619;p73" descr="White Space is Your Friend: Use White Space in Presentations and Public Speaking">
            <a:hlinkClick r:id="rId3"/>
          </p:cNvPr>
          <p:cNvPicPr preferRelativeResize="0"/>
          <p:nvPr/>
        </p:nvPicPr>
        <p:blipFill rotWithShape="1">
          <a:blip r:embed="rId4">
            <a:alphaModFix/>
          </a:blip>
          <a:srcRect/>
          <a:stretch/>
        </p:blipFill>
        <p:spPr>
          <a:xfrm>
            <a:off x="6082144" y="2780671"/>
            <a:ext cx="1697356" cy="2213943"/>
          </a:xfrm>
          <a:prstGeom prst="rect">
            <a:avLst/>
          </a:prstGeom>
          <a:noFill/>
          <a:ln>
            <a:noFill/>
          </a:ln>
        </p:spPr>
      </p:pic>
      <p:sp>
        <p:nvSpPr>
          <p:cNvPr id="620" name="Google Shape;620;p73"/>
          <p:cNvSpPr/>
          <p:nvPr/>
        </p:nvSpPr>
        <p:spPr>
          <a:xfrm>
            <a:off x="6082144" y="4940386"/>
            <a:ext cx="1552943" cy="2078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51">
                <a:solidFill>
                  <a:schemeClr val="dk1"/>
                </a:solidFill>
                <a:latin typeface="Arial"/>
                <a:ea typeface="Arial"/>
                <a:cs typeface="Arial"/>
                <a:sym typeface="Arial"/>
              </a:rPr>
              <a:t>http://impromptuguru.com/</a:t>
            </a:r>
            <a:endParaRPr/>
          </a:p>
        </p:txBody>
      </p:sp>
      <p:sp>
        <p:nvSpPr>
          <p:cNvPr id="621" name="Google Shape;621;p73"/>
          <p:cNvSpPr/>
          <p:nvPr/>
        </p:nvSpPr>
        <p:spPr>
          <a:xfrm>
            <a:off x="5419731" y="2603839"/>
            <a:ext cx="2566155" cy="2078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51">
                <a:solidFill>
                  <a:schemeClr val="dk1"/>
                </a:solidFill>
                <a:latin typeface="Arial"/>
                <a:ea typeface="Arial"/>
                <a:cs typeface="Arial"/>
                <a:sym typeface="Arial"/>
              </a:rPr>
              <a:t>http://www.plainlanguageaustralia.com/about_pl.html</a:t>
            </a:r>
            <a:endParaRPr/>
          </a:p>
        </p:txBody>
      </p:sp>
      <p:pic>
        <p:nvPicPr>
          <p:cNvPr id="622" name="Google Shape;622;p73"/>
          <p:cNvPicPr preferRelativeResize="0"/>
          <p:nvPr/>
        </p:nvPicPr>
        <p:blipFill rotWithShape="1">
          <a:blip r:embed="rId5">
            <a:alphaModFix/>
          </a:blip>
          <a:srcRect/>
          <a:stretch/>
        </p:blipFill>
        <p:spPr>
          <a:xfrm>
            <a:off x="4953732" y="284460"/>
            <a:ext cx="3333750" cy="2390775"/>
          </a:xfrm>
          <a:prstGeom prst="rect">
            <a:avLst/>
          </a:prstGeom>
          <a:noFill/>
          <a:ln>
            <a:noFill/>
          </a:ln>
        </p:spPr>
      </p:pic>
      <p:pic>
        <p:nvPicPr>
          <p:cNvPr id="623" name="Google Shape;623;p73"/>
          <p:cNvPicPr preferRelativeResize="0"/>
          <p:nvPr/>
        </p:nvPicPr>
        <p:blipFill rotWithShape="1">
          <a:blip r:embed="rId6">
            <a:alphaModFix/>
          </a:blip>
          <a:srcRect/>
          <a:stretch/>
        </p:blipFill>
        <p:spPr>
          <a:xfrm>
            <a:off x="767255" y="519856"/>
            <a:ext cx="3495125" cy="661239"/>
          </a:xfrm>
          <a:prstGeom prst="rect">
            <a:avLst/>
          </a:prstGeom>
          <a:noFill/>
          <a:ln>
            <a:noFill/>
          </a:ln>
        </p:spPr>
      </p:pic>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54"/>
          <p:cNvSpPr txBox="1">
            <a:spLocks noGrp="1"/>
          </p:cNvSpPr>
          <p:nvPr>
            <p:ph type="body" idx="1"/>
          </p:nvPr>
        </p:nvSpPr>
        <p:spPr>
          <a:xfrm>
            <a:off x="1196976" y="1016877"/>
            <a:ext cx="6785640" cy="40011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accent4"/>
              </a:buClr>
              <a:buSzPts val="2000"/>
              <a:buNone/>
            </a:pPr>
            <a:r>
              <a:rPr lang="en-US"/>
              <a:t>Objectives</a:t>
            </a:r>
            <a:endParaRPr/>
          </a:p>
        </p:txBody>
      </p:sp>
      <p:sp>
        <p:nvSpPr>
          <p:cNvPr id="443" name="Google Shape;443;p54"/>
          <p:cNvSpPr txBox="1">
            <a:spLocks noGrp="1"/>
          </p:cNvSpPr>
          <p:nvPr>
            <p:ph type="body" idx="2"/>
          </p:nvPr>
        </p:nvSpPr>
        <p:spPr>
          <a:xfrm>
            <a:off x="2510118" y="2517775"/>
            <a:ext cx="1410241" cy="1643527"/>
          </a:xfrm>
          <a:prstGeom prst="rect">
            <a:avLst/>
          </a:prstGeom>
          <a:noFill/>
          <a:ln>
            <a:noFill/>
          </a:ln>
        </p:spPr>
        <p:txBody>
          <a:bodyPr spcFirstLastPara="1" wrap="square" lIns="91425" tIns="45700" rIns="91425" bIns="45700" anchor="t" anchorCtr="1">
            <a:noAutofit/>
          </a:bodyPr>
          <a:lstStyle/>
          <a:p>
            <a:pPr marL="0" lvl="0" indent="0" algn="ctr" rtl="0">
              <a:spcBef>
                <a:spcPts val="0"/>
              </a:spcBef>
              <a:spcAft>
                <a:spcPts val="0"/>
              </a:spcAft>
              <a:buClr>
                <a:srgbClr val="001D38"/>
              </a:buClr>
              <a:buSzPts val="1400"/>
              <a:buNone/>
            </a:pPr>
            <a:r>
              <a:rPr lang="en-US" dirty="0"/>
              <a:t>Review the basic fundamentals of health literacy</a:t>
            </a:r>
            <a:endParaRPr dirty="0"/>
          </a:p>
          <a:p>
            <a:pPr marL="0" lvl="0" indent="0" algn="ctr" rtl="0">
              <a:spcBef>
                <a:spcPts val="280"/>
              </a:spcBef>
              <a:spcAft>
                <a:spcPts val="0"/>
              </a:spcAft>
              <a:buClr>
                <a:srgbClr val="001D38"/>
              </a:buClr>
              <a:buSzPts val="1400"/>
              <a:buNone/>
            </a:pPr>
            <a:endParaRPr dirty="0"/>
          </a:p>
        </p:txBody>
      </p:sp>
      <p:sp>
        <p:nvSpPr>
          <p:cNvPr id="444" name="Google Shape;444;p54"/>
          <p:cNvSpPr txBox="1">
            <a:spLocks noGrp="1"/>
          </p:cNvSpPr>
          <p:nvPr>
            <p:ph type="body" idx="3"/>
          </p:nvPr>
        </p:nvSpPr>
        <p:spPr>
          <a:xfrm>
            <a:off x="3828995" y="2523955"/>
            <a:ext cx="1588180" cy="738664"/>
          </a:xfrm>
          <a:prstGeom prst="rect">
            <a:avLst/>
          </a:prstGeom>
          <a:noFill/>
          <a:ln>
            <a:noFill/>
          </a:ln>
        </p:spPr>
        <p:txBody>
          <a:bodyPr spcFirstLastPara="1" wrap="square" lIns="91425" tIns="45700" rIns="91425" bIns="45700" anchor="t" anchorCtr="1">
            <a:noAutofit/>
          </a:bodyPr>
          <a:lstStyle/>
          <a:p>
            <a:pPr marL="0" lvl="0" indent="0">
              <a:spcBef>
                <a:spcPts val="0"/>
              </a:spcBef>
            </a:pPr>
            <a:r>
              <a:rPr lang="en-US" dirty="0"/>
              <a:t>Discuss strategies and resources to improve communication skills</a:t>
            </a:r>
          </a:p>
        </p:txBody>
      </p:sp>
      <p:sp>
        <p:nvSpPr>
          <p:cNvPr id="445" name="Google Shape;445;p54"/>
          <p:cNvSpPr txBox="1">
            <a:spLocks noGrp="1"/>
          </p:cNvSpPr>
          <p:nvPr>
            <p:ph type="body" idx="4"/>
          </p:nvPr>
        </p:nvSpPr>
        <p:spPr>
          <a:xfrm>
            <a:off x="5297215" y="2523955"/>
            <a:ext cx="1587680" cy="1259151"/>
          </a:xfrm>
          <a:prstGeom prst="rect">
            <a:avLst/>
          </a:prstGeom>
          <a:noFill/>
          <a:ln>
            <a:noFill/>
          </a:ln>
        </p:spPr>
        <p:txBody>
          <a:bodyPr spcFirstLastPara="1" wrap="square" lIns="91425" tIns="45700" rIns="91425" bIns="45700" anchor="t" anchorCtr="1">
            <a:noAutofit/>
          </a:bodyPr>
          <a:lstStyle/>
          <a:p>
            <a:pPr marL="0" lvl="0" indent="0" algn="ctr" rtl="0">
              <a:spcBef>
                <a:spcPts val="0"/>
              </a:spcBef>
              <a:spcAft>
                <a:spcPts val="0"/>
              </a:spcAft>
              <a:buClr>
                <a:srgbClr val="001D38"/>
              </a:buClr>
              <a:buSzPts val="1400"/>
              <a:buNone/>
            </a:pPr>
            <a:r>
              <a:rPr lang="en-US" dirty="0"/>
              <a:t>Apply clear communication skills using case studies</a:t>
            </a:r>
            <a:endParaRPr dirty="0"/>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4" name="Google Shape;634;p74">
            <a:extLst>
              <a:ext uri="{FF2B5EF4-FFF2-40B4-BE49-F238E27FC236}">
                <a16:creationId xmlns:a16="http://schemas.microsoft.com/office/drawing/2014/main" id="{E7E678CF-C2D4-4541-A73F-CEB9C95F2279}"/>
              </a:ext>
            </a:extLst>
          </p:cNvPr>
          <p:cNvSpPr txBox="1"/>
          <p:nvPr/>
        </p:nvSpPr>
        <p:spPr>
          <a:xfrm>
            <a:off x="1164073" y="221670"/>
            <a:ext cx="2999678"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a:solidFill>
                  <a:schemeClr val="lt1"/>
                </a:solidFill>
                <a:latin typeface="Arial"/>
                <a:ea typeface="Arial"/>
                <a:cs typeface="Arial"/>
                <a:sym typeface="Arial"/>
              </a:rPr>
              <a:t>Easy to read handouts</a:t>
            </a:r>
            <a:endParaRPr dirty="0"/>
          </a:p>
        </p:txBody>
      </p:sp>
      <p:pic>
        <p:nvPicPr>
          <p:cNvPr id="5" name="Google Shape;629;p74">
            <a:extLst>
              <a:ext uri="{FF2B5EF4-FFF2-40B4-BE49-F238E27FC236}">
                <a16:creationId xmlns:a16="http://schemas.microsoft.com/office/drawing/2014/main" id="{8AD151FD-1705-4B0B-B913-955ADB105795}"/>
              </a:ext>
            </a:extLst>
          </p:cNvPr>
          <p:cNvPicPr preferRelativeResize="0"/>
          <p:nvPr/>
        </p:nvPicPr>
        <p:blipFill rotWithShape="1">
          <a:blip r:embed="rId3">
            <a:alphaModFix/>
          </a:blip>
          <a:srcRect/>
          <a:stretch/>
        </p:blipFill>
        <p:spPr>
          <a:xfrm>
            <a:off x="1046985" y="738975"/>
            <a:ext cx="3233854" cy="4187618"/>
          </a:xfrm>
          <a:prstGeom prst="rect">
            <a:avLst/>
          </a:prstGeom>
          <a:noFill/>
          <a:ln>
            <a:noFill/>
          </a:ln>
        </p:spPr>
      </p:pic>
      <p:grpSp>
        <p:nvGrpSpPr>
          <p:cNvPr id="6" name="Google Shape;631;p74">
            <a:extLst>
              <a:ext uri="{FF2B5EF4-FFF2-40B4-BE49-F238E27FC236}">
                <a16:creationId xmlns:a16="http://schemas.microsoft.com/office/drawing/2014/main" id="{9E35B577-BC14-4B4F-B5A5-27038BFC7DC5}"/>
              </a:ext>
            </a:extLst>
          </p:cNvPr>
          <p:cNvGrpSpPr/>
          <p:nvPr/>
        </p:nvGrpSpPr>
        <p:grpSpPr>
          <a:xfrm>
            <a:off x="4518457" y="1678635"/>
            <a:ext cx="3480410" cy="1603219"/>
            <a:chOff x="547846" y="1817003"/>
            <a:chExt cx="3934610" cy="1888577"/>
          </a:xfrm>
        </p:grpSpPr>
        <p:pic>
          <p:nvPicPr>
            <p:cNvPr id="7" name="Google Shape;632;p74">
              <a:extLst>
                <a:ext uri="{FF2B5EF4-FFF2-40B4-BE49-F238E27FC236}">
                  <a16:creationId xmlns:a16="http://schemas.microsoft.com/office/drawing/2014/main" id="{137364F9-9878-4D42-80BF-A556EA5AD57F}"/>
                </a:ext>
              </a:extLst>
            </p:cNvPr>
            <p:cNvPicPr preferRelativeResize="0"/>
            <p:nvPr/>
          </p:nvPicPr>
          <p:blipFill rotWithShape="1">
            <a:blip r:embed="rId4">
              <a:alphaModFix/>
            </a:blip>
            <a:srcRect/>
            <a:stretch/>
          </p:blipFill>
          <p:spPr>
            <a:xfrm>
              <a:off x="547846" y="1817003"/>
              <a:ext cx="1931744" cy="1888577"/>
            </a:xfrm>
            <a:prstGeom prst="rect">
              <a:avLst/>
            </a:prstGeom>
            <a:noFill/>
            <a:ln>
              <a:noFill/>
            </a:ln>
          </p:spPr>
        </p:pic>
        <p:pic>
          <p:nvPicPr>
            <p:cNvPr id="8" name="Google Shape;633;p74">
              <a:extLst>
                <a:ext uri="{FF2B5EF4-FFF2-40B4-BE49-F238E27FC236}">
                  <a16:creationId xmlns:a16="http://schemas.microsoft.com/office/drawing/2014/main" id="{063382D7-6623-4C97-A30E-EDD9658204BE}"/>
                </a:ext>
              </a:extLst>
            </p:cNvPr>
            <p:cNvPicPr preferRelativeResize="0"/>
            <p:nvPr/>
          </p:nvPicPr>
          <p:blipFill rotWithShape="1">
            <a:blip r:embed="rId5">
              <a:alphaModFix/>
            </a:blip>
            <a:srcRect/>
            <a:stretch/>
          </p:blipFill>
          <p:spPr>
            <a:xfrm>
              <a:off x="2615008" y="1818712"/>
              <a:ext cx="1867448" cy="1886867"/>
            </a:xfrm>
            <a:prstGeom prst="rect">
              <a:avLst/>
            </a:prstGeom>
            <a:noFill/>
            <a:ln>
              <a:noFill/>
            </a:ln>
          </p:spPr>
        </p:pic>
      </p:grpSp>
      <p:sp>
        <p:nvSpPr>
          <p:cNvPr id="9" name="Google Shape;635;p74">
            <a:extLst>
              <a:ext uri="{FF2B5EF4-FFF2-40B4-BE49-F238E27FC236}">
                <a16:creationId xmlns:a16="http://schemas.microsoft.com/office/drawing/2014/main" id="{59FB8C16-AFE8-40E4-ADE5-B4FDBE770889}"/>
              </a:ext>
            </a:extLst>
          </p:cNvPr>
          <p:cNvSpPr txBox="1"/>
          <p:nvPr/>
        </p:nvSpPr>
        <p:spPr>
          <a:xfrm>
            <a:off x="4527395" y="3281855"/>
            <a:ext cx="3233854"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chemeClr val="lt1"/>
                </a:solidFill>
                <a:latin typeface="Arial"/>
                <a:ea typeface="Arial"/>
                <a:cs typeface="Arial"/>
                <a:sym typeface="Arial"/>
              </a:rPr>
              <a:t>Helpful images</a:t>
            </a:r>
            <a:endParaRPr/>
          </a:p>
        </p:txBody>
      </p:sp>
    </p:spTree>
    <p:extLst>
      <p:ext uri="{BB962C8B-B14F-4D97-AF65-F5344CB8AC3E}">
        <p14:creationId xmlns:p14="http://schemas.microsoft.com/office/powerpoint/2010/main" val="3880566012"/>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2" name="Google Shape;642;p75"/>
          <p:cNvSpPr/>
          <p:nvPr/>
        </p:nvSpPr>
        <p:spPr>
          <a:xfrm>
            <a:off x="788277" y="537982"/>
            <a:ext cx="531823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latin typeface="Arial"/>
                <a:ea typeface="Arial"/>
                <a:cs typeface="Arial"/>
                <a:sym typeface="Arial"/>
              </a:rPr>
              <a:t>Use Logical Organization</a:t>
            </a:r>
            <a:endParaRPr sz="1800">
              <a:solidFill>
                <a:schemeClr val="lt1"/>
              </a:solidFill>
              <a:latin typeface="Arial"/>
              <a:ea typeface="Arial"/>
              <a:cs typeface="Arial"/>
              <a:sym typeface="Arial"/>
            </a:endParaRPr>
          </a:p>
        </p:txBody>
      </p:sp>
      <p:sp>
        <p:nvSpPr>
          <p:cNvPr id="3" name="TextBox 2">
            <a:extLst>
              <a:ext uri="{FF2B5EF4-FFF2-40B4-BE49-F238E27FC236}">
                <a16:creationId xmlns:a16="http://schemas.microsoft.com/office/drawing/2014/main" id="{BA3A98AC-EA25-4D70-A32D-12644DE2DA90}"/>
              </a:ext>
            </a:extLst>
          </p:cNvPr>
          <p:cNvSpPr txBox="1"/>
          <p:nvPr/>
        </p:nvSpPr>
        <p:spPr>
          <a:xfrm>
            <a:off x="958396" y="1283844"/>
            <a:ext cx="6316003" cy="2451953"/>
          </a:xfrm>
          <a:prstGeom prst="rect">
            <a:avLst/>
          </a:prstGeom>
          <a:noFill/>
        </p:spPr>
        <p:txBody>
          <a:bodyPr wrap="square" rtlCol="0">
            <a:spAutoFit/>
          </a:bodyPr>
          <a:lstStyle/>
          <a:p>
            <a:pPr marL="343220" marR="0" lvl="0" indent="-343220" algn="l" rtl="0">
              <a:spcBef>
                <a:spcPts val="360"/>
              </a:spcBef>
              <a:spcAft>
                <a:spcPts val="0"/>
              </a:spcAft>
              <a:buClr>
                <a:schemeClr val="lt1"/>
              </a:buClr>
              <a:buSzPts val="1800"/>
              <a:buFont typeface="Arial"/>
              <a:buChar char="•"/>
            </a:pPr>
            <a:r>
              <a:rPr lang="en-US" sz="1800" dirty="0">
                <a:solidFill>
                  <a:schemeClr val="lt1"/>
                </a:solidFill>
              </a:rPr>
              <a:t>Anticipate questions the reader may have</a:t>
            </a:r>
          </a:p>
          <a:p>
            <a:pPr marR="0" lvl="0" algn="l" rtl="0">
              <a:spcBef>
                <a:spcPts val="360"/>
              </a:spcBef>
              <a:spcAft>
                <a:spcPts val="0"/>
              </a:spcAft>
              <a:buClr>
                <a:schemeClr val="lt1"/>
              </a:buClr>
              <a:buSzPts val="1800"/>
            </a:pPr>
            <a:endParaRPr lang="en-US" sz="1800" dirty="0"/>
          </a:p>
          <a:p>
            <a:pPr marL="343220" marR="0" lvl="0" indent="-343220" algn="l" rtl="0">
              <a:spcBef>
                <a:spcPts val="360"/>
              </a:spcBef>
              <a:spcAft>
                <a:spcPts val="0"/>
              </a:spcAft>
              <a:buClr>
                <a:schemeClr val="lt1"/>
              </a:buClr>
              <a:buSzPts val="1800"/>
              <a:buFont typeface="Arial"/>
              <a:buChar char="•"/>
            </a:pPr>
            <a:r>
              <a:rPr lang="en-US" sz="1800" b="0" i="0" u="none" strike="noStrike" cap="none" dirty="0">
                <a:solidFill>
                  <a:schemeClr val="lt1"/>
                </a:solidFill>
                <a:latin typeface="Arial"/>
                <a:ea typeface="Arial"/>
                <a:cs typeface="Arial"/>
                <a:sym typeface="Arial"/>
              </a:rPr>
              <a:t>Put most important point first</a:t>
            </a:r>
          </a:p>
          <a:p>
            <a:pPr marR="0" lvl="0" algn="l" rtl="0">
              <a:spcBef>
                <a:spcPts val="360"/>
              </a:spcBef>
              <a:spcAft>
                <a:spcPts val="0"/>
              </a:spcAft>
              <a:buClr>
                <a:schemeClr val="lt1"/>
              </a:buClr>
              <a:buSzPts val="1800"/>
            </a:pPr>
            <a:endParaRPr lang="en-US" sz="1800" b="0" i="0" u="none" strike="noStrike" cap="none" dirty="0">
              <a:solidFill>
                <a:schemeClr val="lt1"/>
              </a:solidFill>
              <a:latin typeface="Arial"/>
              <a:ea typeface="Arial"/>
              <a:cs typeface="Arial"/>
              <a:sym typeface="Arial"/>
            </a:endParaRPr>
          </a:p>
          <a:p>
            <a:pPr marL="343220" marR="0" lvl="0" indent="-343220" algn="l" rtl="0">
              <a:spcBef>
                <a:spcPts val="360"/>
              </a:spcBef>
              <a:spcAft>
                <a:spcPts val="0"/>
              </a:spcAft>
              <a:buClr>
                <a:schemeClr val="lt1"/>
              </a:buClr>
              <a:buSzPts val="1800"/>
              <a:buFont typeface="Arial"/>
              <a:buChar char="•"/>
            </a:pPr>
            <a:r>
              <a:rPr lang="en-US" sz="1800" dirty="0">
                <a:solidFill>
                  <a:schemeClr val="lt1"/>
                </a:solidFill>
                <a:latin typeface="Arial"/>
                <a:cs typeface="Arial"/>
                <a:sym typeface="Arial"/>
              </a:rPr>
              <a:t>Decide on 3-5 key points</a:t>
            </a:r>
            <a:endParaRPr lang="en-US" dirty="0">
              <a:solidFill>
                <a:schemeClr val="bg1"/>
              </a:solidFill>
            </a:endParaRPr>
          </a:p>
          <a:p>
            <a:pPr marL="800100" lvl="1" indent="-342900">
              <a:spcBef>
                <a:spcPts val="0"/>
              </a:spcBef>
              <a:buClr>
                <a:srgbClr val="4A4C4E"/>
              </a:buClr>
              <a:buSzPts val="2400"/>
              <a:buFont typeface="Arial"/>
              <a:buChar char="•"/>
            </a:pPr>
            <a:r>
              <a:rPr lang="en-US" sz="1800" dirty="0">
                <a:solidFill>
                  <a:schemeClr val="bg1"/>
                </a:solidFill>
              </a:rPr>
              <a:t>Focus on the “need to know” not the “nice to know”</a:t>
            </a:r>
            <a:endParaRPr lang="en-US" sz="1800" dirty="0">
              <a:solidFill>
                <a:schemeClr val="lt1"/>
              </a:solidFill>
            </a:endParaRPr>
          </a:p>
          <a:p>
            <a:pPr marL="800100" lvl="1" indent="-342900">
              <a:spcBef>
                <a:spcPts val="0"/>
              </a:spcBef>
              <a:buClr>
                <a:srgbClr val="4A4C4E"/>
              </a:buClr>
              <a:buSzPts val="2400"/>
              <a:buFont typeface="Arial"/>
              <a:buChar char="•"/>
            </a:pPr>
            <a:r>
              <a:rPr lang="en-US" sz="1800" dirty="0">
                <a:solidFill>
                  <a:schemeClr val="lt1"/>
                </a:solidFill>
                <a:latin typeface="Arial"/>
                <a:cs typeface="Arial"/>
                <a:sym typeface="Arial"/>
              </a:rPr>
              <a:t>Focus on the </a:t>
            </a:r>
            <a:r>
              <a:rPr lang="en-US" sz="1800" u="sng" dirty="0">
                <a:solidFill>
                  <a:schemeClr val="lt1"/>
                </a:solidFill>
              </a:rPr>
              <a:t>action</a:t>
            </a:r>
            <a:r>
              <a:rPr lang="en-US" sz="1800" dirty="0">
                <a:solidFill>
                  <a:schemeClr val="lt1"/>
                </a:solidFill>
              </a:rPr>
              <a:t> the reader should take</a:t>
            </a:r>
            <a:endParaRPr lang="en-US" sz="1800" dirty="0">
              <a:solidFill>
                <a:schemeClr val="lt1"/>
              </a:solidFill>
              <a:latin typeface="Arial"/>
              <a:cs typeface="Arial"/>
              <a:sym typeface="Arial"/>
            </a:endParaRPr>
          </a:p>
          <a:p>
            <a:endParaRPr lang="en-US" dirty="0"/>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50" name="Google Shape;650;p76"/>
          <p:cNvSpPr txBox="1">
            <a:spLocks noGrp="1"/>
          </p:cNvSpPr>
          <p:nvPr>
            <p:ph type="body" idx="1"/>
          </p:nvPr>
        </p:nvSpPr>
        <p:spPr>
          <a:xfrm>
            <a:off x="702834" y="480341"/>
            <a:ext cx="5751512" cy="49244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1"/>
              </a:buClr>
              <a:buSzPts val="3200"/>
              <a:buFont typeface="Arial"/>
              <a:buNone/>
            </a:pPr>
            <a:r>
              <a:rPr lang="en-US" sz="3200" b="1" i="0" u="none" strike="noStrike" cap="none" dirty="0">
                <a:solidFill>
                  <a:schemeClr val="lt1"/>
                </a:solidFill>
                <a:latin typeface="Arial"/>
                <a:ea typeface="Arial"/>
                <a:cs typeface="Arial"/>
                <a:sym typeface="Arial"/>
              </a:rPr>
              <a:t>Reduce Complexity</a:t>
            </a:r>
            <a:endParaRPr dirty="0"/>
          </a:p>
        </p:txBody>
      </p:sp>
      <p:sp>
        <p:nvSpPr>
          <p:cNvPr id="651" name="Google Shape;651;p76"/>
          <p:cNvSpPr txBox="1">
            <a:spLocks noGrp="1"/>
          </p:cNvSpPr>
          <p:nvPr>
            <p:ph type="body" idx="2"/>
          </p:nvPr>
        </p:nvSpPr>
        <p:spPr>
          <a:xfrm>
            <a:off x="801688" y="1093435"/>
            <a:ext cx="3472857" cy="3037283"/>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280"/>
              </a:spcBef>
              <a:spcAft>
                <a:spcPts val="0"/>
              </a:spcAft>
              <a:buClr>
                <a:srgbClr val="4A4C4E"/>
              </a:buClr>
              <a:buSzPts val="1800"/>
              <a:buFont typeface="Arial"/>
              <a:buChar char="●"/>
            </a:pPr>
            <a:r>
              <a:rPr lang="en-US" sz="1800" b="0" i="0" u="none" strike="noStrike" cap="none" dirty="0">
                <a:solidFill>
                  <a:schemeClr val="bg1"/>
                </a:solidFill>
                <a:latin typeface="Trebuchet MS"/>
                <a:ea typeface="Trebuchet MS"/>
                <a:cs typeface="Trebuchet MS"/>
                <a:sym typeface="Trebuchet MS"/>
              </a:rPr>
              <a:t>Shorter sentences</a:t>
            </a:r>
          </a:p>
          <a:p>
            <a:pPr marL="285750" marR="0" lvl="0" indent="-285750" algn="l" rtl="0">
              <a:lnSpc>
                <a:spcPct val="100000"/>
              </a:lnSpc>
              <a:spcBef>
                <a:spcPts val="280"/>
              </a:spcBef>
              <a:spcAft>
                <a:spcPts val="0"/>
              </a:spcAft>
              <a:buClr>
                <a:srgbClr val="4A4C4E"/>
              </a:buClr>
              <a:buSzPts val="1800"/>
              <a:buFont typeface="Arial"/>
              <a:buChar char="●"/>
            </a:pPr>
            <a:endParaRPr lang="en-US" sz="1800" dirty="0">
              <a:solidFill>
                <a:schemeClr val="bg1"/>
              </a:solidFill>
            </a:endParaRPr>
          </a:p>
          <a:p>
            <a:pPr marL="285750" marR="0" lvl="0" indent="-285750" algn="l" rtl="0">
              <a:lnSpc>
                <a:spcPct val="100000"/>
              </a:lnSpc>
              <a:spcBef>
                <a:spcPts val="280"/>
              </a:spcBef>
              <a:spcAft>
                <a:spcPts val="0"/>
              </a:spcAft>
              <a:buClr>
                <a:srgbClr val="4A4C4E"/>
              </a:buClr>
              <a:buSzPts val="1800"/>
              <a:buFont typeface="Arial"/>
              <a:buChar char="●"/>
            </a:pPr>
            <a:r>
              <a:rPr lang="en-US" sz="1800" b="0" i="0" u="none" strike="noStrike" cap="none" dirty="0">
                <a:solidFill>
                  <a:schemeClr val="bg1"/>
                </a:solidFill>
                <a:latin typeface="Trebuchet MS"/>
                <a:ea typeface="Trebuchet MS"/>
                <a:cs typeface="Trebuchet MS"/>
                <a:sym typeface="Trebuchet MS"/>
              </a:rPr>
              <a:t>Plain language</a:t>
            </a:r>
            <a:endParaRPr lang="en-US" sz="1800" dirty="0">
              <a:solidFill>
                <a:schemeClr val="bg1"/>
              </a:solidFill>
            </a:endParaRPr>
          </a:p>
          <a:p>
            <a:pPr marL="285750" marR="0" lvl="0" indent="-285750" algn="l" rtl="0">
              <a:lnSpc>
                <a:spcPct val="100000"/>
              </a:lnSpc>
              <a:spcBef>
                <a:spcPts val="280"/>
              </a:spcBef>
              <a:spcAft>
                <a:spcPts val="0"/>
              </a:spcAft>
              <a:buClr>
                <a:srgbClr val="4A4C4E"/>
              </a:buClr>
              <a:buSzPts val="1800"/>
              <a:buFont typeface="Arial"/>
              <a:buChar char="●"/>
            </a:pPr>
            <a:endParaRPr lang="en-US" sz="1800" b="0" i="0" u="none" strike="noStrike" cap="none" dirty="0">
              <a:solidFill>
                <a:schemeClr val="bg1"/>
              </a:solidFill>
              <a:latin typeface="Trebuchet MS"/>
              <a:ea typeface="Trebuchet MS"/>
              <a:cs typeface="Trebuchet MS"/>
              <a:sym typeface="Trebuchet MS"/>
            </a:endParaRPr>
          </a:p>
          <a:p>
            <a:pPr marL="285750" marR="0" lvl="0" indent="-285750" algn="l" rtl="0">
              <a:lnSpc>
                <a:spcPct val="100000"/>
              </a:lnSpc>
              <a:spcBef>
                <a:spcPts val="280"/>
              </a:spcBef>
              <a:spcAft>
                <a:spcPts val="0"/>
              </a:spcAft>
              <a:buClr>
                <a:srgbClr val="4A4C4E"/>
              </a:buClr>
              <a:buSzPts val="1800"/>
              <a:buFont typeface="Arial"/>
              <a:buChar char="●"/>
            </a:pPr>
            <a:r>
              <a:rPr lang="en-US" sz="1800" b="0" i="0" u="none" strike="noStrike" cap="none" dirty="0">
                <a:solidFill>
                  <a:schemeClr val="bg1"/>
                </a:solidFill>
                <a:latin typeface="Trebuchet MS"/>
                <a:ea typeface="Trebuchet MS"/>
                <a:cs typeface="Trebuchet MS"/>
                <a:sym typeface="Trebuchet MS"/>
              </a:rPr>
              <a:t>Bulleted lists</a:t>
            </a:r>
            <a:endParaRPr lang="en-US" sz="1800" dirty="0">
              <a:solidFill>
                <a:schemeClr val="bg1"/>
              </a:solidFill>
            </a:endParaRPr>
          </a:p>
          <a:p>
            <a:pPr marL="285750" marR="0" lvl="0" indent="-285750" algn="l" rtl="0">
              <a:lnSpc>
                <a:spcPct val="100000"/>
              </a:lnSpc>
              <a:spcBef>
                <a:spcPts val="280"/>
              </a:spcBef>
              <a:spcAft>
                <a:spcPts val="0"/>
              </a:spcAft>
              <a:buClr>
                <a:srgbClr val="4A4C4E"/>
              </a:buClr>
              <a:buSzPts val="1800"/>
              <a:buFont typeface="Arial"/>
              <a:buChar char="●"/>
            </a:pPr>
            <a:endParaRPr lang="en-US" sz="1800" b="0" i="0" u="none" strike="noStrike" cap="none" dirty="0">
              <a:solidFill>
                <a:schemeClr val="bg1"/>
              </a:solidFill>
              <a:latin typeface="Trebuchet MS"/>
              <a:ea typeface="Trebuchet MS"/>
              <a:cs typeface="Trebuchet MS"/>
              <a:sym typeface="Trebuchet MS"/>
            </a:endParaRPr>
          </a:p>
          <a:p>
            <a:pPr marL="285750" marR="0" lvl="0" indent="-285750" algn="l" rtl="0">
              <a:lnSpc>
                <a:spcPct val="100000"/>
              </a:lnSpc>
              <a:spcBef>
                <a:spcPts val="280"/>
              </a:spcBef>
              <a:spcAft>
                <a:spcPts val="0"/>
              </a:spcAft>
              <a:buClr>
                <a:srgbClr val="4A4C4E"/>
              </a:buClr>
              <a:buSzPts val="1800"/>
              <a:buFont typeface="Arial"/>
              <a:buChar char="●"/>
            </a:pPr>
            <a:r>
              <a:rPr lang="en-US" sz="1800" b="0" i="0" u="none" strike="noStrike" cap="none" dirty="0">
                <a:solidFill>
                  <a:schemeClr val="bg1"/>
                </a:solidFill>
                <a:latin typeface="Trebuchet MS"/>
                <a:ea typeface="Trebuchet MS"/>
                <a:cs typeface="Trebuchet MS"/>
                <a:sym typeface="Trebuchet MS"/>
              </a:rPr>
              <a:t>Active voice</a:t>
            </a:r>
            <a:endParaRPr lang="en-US" sz="1800" dirty="0">
              <a:solidFill>
                <a:schemeClr val="bg1"/>
              </a:solidFill>
            </a:endParaRPr>
          </a:p>
          <a:p>
            <a:pPr marL="285750" marR="0" lvl="0" indent="-285750" algn="l" rtl="0">
              <a:lnSpc>
                <a:spcPct val="100000"/>
              </a:lnSpc>
              <a:spcBef>
                <a:spcPts val="280"/>
              </a:spcBef>
              <a:spcAft>
                <a:spcPts val="0"/>
              </a:spcAft>
              <a:buClr>
                <a:srgbClr val="4A4C4E"/>
              </a:buClr>
              <a:buSzPts val="1800"/>
              <a:buFont typeface="Arial"/>
              <a:buChar char="●"/>
            </a:pPr>
            <a:endParaRPr lang="en-US" sz="1800" b="0" i="0" u="none" strike="noStrike" cap="none" dirty="0">
              <a:solidFill>
                <a:schemeClr val="bg1"/>
              </a:solidFill>
              <a:latin typeface="Trebuchet MS"/>
              <a:ea typeface="Trebuchet MS"/>
              <a:cs typeface="Trebuchet MS"/>
              <a:sym typeface="Trebuchet MS"/>
            </a:endParaRPr>
          </a:p>
          <a:p>
            <a:pPr marL="285750" marR="0" lvl="0" indent="-285750" algn="l" rtl="0">
              <a:lnSpc>
                <a:spcPct val="100000"/>
              </a:lnSpc>
              <a:spcBef>
                <a:spcPts val="280"/>
              </a:spcBef>
              <a:spcAft>
                <a:spcPts val="0"/>
              </a:spcAft>
              <a:buClr>
                <a:srgbClr val="4A4C4E"/>
              </a:buClr>
              <a:buSzPts val="1800"/>
              <a:buFont typeface="Arial"/>
              <a:buChar char="●"/>
            </a:pPr>
            <a:r>
              <a:rPr lang="en-US" sz="1800" b="0" i="0" u="none" strike="noStrike" cap="none" dirty="0">
                <a:solidFill>
                  <a:schemeClr val="bg1"/>
                </a:solidFill>
                <a:latin typeface="Trebuchet MS"/>
                <a:ea typeface="Trebuchet MS"/>
                <a:cs typeface="Trebuchet MS"/>
                <a:sym typeface="Trebuchet MS"/>
              </a:rPr>
              <a:t>Familiar Pronouns</a:t>
            </a:r>
            <a:endParaRPr lang="en-US" sz="1800" dirty="0">
              <a:solidFill>
                <a:schemeClr val="bg1"/>
              </a:solidFill>
            </a:endParaRPr>
          </a:p>
          <a:p>
            <a:pPr marL="342900" marR="0" lvl="0" indent="-342900" algn="l" rtl="0">
              <a:spcBef>
                <a:spcPts val="0"/>
              </a:spcBef>
              <a:spcAft>
                <a:spcPts val="0"/>
              </a:spcAft>
              <a:buClr>
                <a:schemeClr val="lt1"/>
              </a:buClr>
              <a:buSzPts val="1800"/>
              <a:buFont typeface="Arial"/>
              <a:buNone/>
            </a:pPr>
            <a:endParaRPr dirty="0"/>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77"/>
          <p:cNvSpPr txBox="1">
            <a:spLocks noGrp="1"/>
          </p:cNvSpPr>
          <p:nvPr>
            <p:ph type="body" idx="1"/>
          </p:nvPr>
        </p:nvSpPr>
        <p:spPr>
          <a:xfrm>
            <a:off x="801688" y="745077"/>
            <a:ext cx="7548562" cy="49244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600"/>
              <a:buNone/>
            </a:pPr>
            <a:r>
              <a:rPr lang="en-US"/>
              <a:t>Consider using teaching tools and supports</a:t>
            </a:r>
            <a:endParaRPr/>
          </a:p>
        </p:txBody>
      </p:sp>
      <p:pic>
        <p:nvPicPr>
          <p:cNvPr id="660" name="Google Shape;660;p77"/>
          <p:cNvPicPr preferRelativeResize="0"/>
          <p:nvPr/>
        </p:nvPicPr>
        <p:blipFill rotWithShape="1">
          <a:blip r:embed="rId3">
            <a:alphaModFix/>
          </a:blip>
          <a:srcRect/>
          <a:stretch/>
        </p:blipFill>
        <p:spPr>
          <a:xfrm>
            <a:off x="1002564" y="1313505"/>
            <a:ext cx="3330003" cy="2429777"/>
          </a:xfrm>
          <a:prstGeom prst="rect">
            <a:avLst/>
          </a:prstGeom>
          <a:noFill/>
          <a:ln>
            <a:noFill/>
          </a:ln>
        </p:spPr>
      </p:pic>
      <p:pic>
        <p:nvPicPr>
          <p:cNvPr id="661" name="Google Shape;661;p77"/>
          <p:cNvPicPr preferRelativeResize="0"/>
          <p:nvPr/>
        </p:nvPicPr>
        <p:blipFill rotWithShape="1">
          <a:blip r:embed="rId4">
            <a:alphaModFix/>
          </a:blip>
          <a:srcRect/>
          <a:stretch/>
        </p:blipFill>
        <p:spPr>
          <a:xfrm>
            <a:off x="5144298" y="1313506"/>
            <a:ext cx="2854340" cy="2854340"/>
          </a:xfrm>
          <a:prstGeom prst="rect">
            <a:avLst/>
          </a:prstGeom>
          <a:noFill/>
          <a:ln>
            <a:noFill/>
          </a:ln>
        </p:spPr>
      </p:pic>
      <p:sp>
        <p:nvSpPr>
          <p:cNvPr id="662" name="Google Shape;662;p77"/>
          <p:cNvSpPr/>
          <p:nvPr/>
        </p:nvSpPr>
        <p:spPr>
          <a:xfrm>
            <a:off x="6443228" y="2428840"/>
            <a:ext cx="256478" cy="936703"/>
          </a:xfrm>
          <a:prstGeom prst="arc">
            <a:avLst>
              <a:gd name="adj1" fmla="val 16200000"/>
              <a:gd name="adj2" fmla="val 0"/>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63" name="Google Shape;663;p77"/>
          <p:cNvSpPr txBox="1"/>
          <p:nvPr/>
        </p:nvSpPr>
        <p:spPr>
          <a:xfrm flipH="1">
            <a:off x="1271238" y="3731123"/>
            <a:ext cx="2665141"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Educational Videos</a:t>
            </a:r>
            <a:endParaRPr/>
          </a:p>
        </p:txBody>
      </p:sp>
      <p:sp>
        <p:nvSpPr>
          <p:cNvPr id="664" name="Google Shape;664;p77"/>
          <p:cNvSpPr txBox="1"/>
          <p:nvPr/>
        </p:nvSpPr>
        <p:spPr>
          <a:xfrm>
            <a:off x="5144296" y="4167846"/>
            <a:ext cx="2854341"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Other education tools</a:t>
            </a:r>
            <a:endParaRPr/>
          </a:p>
        </p:txBody>
      </p:sp>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78"/>
          <p:cNvSpPr txBox="1">
            <a:spLocks noGrp="1"/>
          </p:cNvSpPr>
          <p:nvPr>
            <p:ph type="body" idx="1"/>
          </p:nvPr>
        </p:nvSpPr>
        <p:spPr>
          <a:xfrm>
            <a:off x="801688" y="763375"/>
            <a:ext cx="5751512" cy="49244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FFFF"/>
              </a:buClr>
              <a:buSzPts val="2600"/>
              <a:buNone/>
            </a:pPr>
            <a:r>
              <a:rPr lang="en-US"/>
              <a:t>Case Study Three</a:t>
            </a:r>
            <a:endParaRPr/>
          </a:p>
        </p:txBody>
      </p:sp>
      <p:sp>
        <p:nvSpPr>
          <p:cNvPr id="670" name="Google Shape;670;p78"/>
          <p:cNvSpPr txBox="1">
            <a:spLocks noGrp="1"/>
          </p:cNvSpPr>
          <p:nvPr>
            <p:ph type="body" idx="2"/>
          </p:nvPr>
        </p:nvSpPr>
        <p:spPr>
          <a:xfrm>
            <a:off x="801688" y="1255819"/>
            <a:ext cx="5751512" cy="31452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FFFF"/>
              </a:buClr>
              <a:buSzPts val="1400"/>
              <a:buNone/>
            </a:pPr>
            <a:r>
              <a:rPr lang="en-US" dirty="0"/>
              <a:t>You have been asked by your colleague to write up a brief one-pager about the benefits of drinking water and limiting sugar sweetened beverages (soda, juice, etc.) that can be passed out at a health fair. </a:t>
            </a:r>
            <a:endParaRPr dirty="0"/>
          </a:p>
          <a:p>
            <a:pPr marL="0" lvl="0" indent="0" algn="l" rtl="0">
              <a:spcBef>
                <a:spcPts val="280"/>
              </a:spcBef>
              <a:spcAft>
                <a:spcPts val="0"/>
              </a:spcAft>
              <a:buClr>
                <a:srgbClr val="FFFFFF"/>
              </a:buClr>
              <a:buSzPts val="1400"/>
              <a:buNone/>
            </a:pPr>
            <a:endParaRPr dirty="0"/>
          </a:p>
          <a:p>
            <a:pPr marL="0" lvl="0" indent="0" algn="l" rtl="0">
              <a:spcBef>
                <a:spcPts val="280"/>
              </a:spcBef>
              <a:spcAft>
                <a:spcPts val="0"/>
              </a:spcAft>
              <a:buClr>
                <a:srgbClr val="FFFFFF"/>
              </a:buClr>
              <a:buSzPts val="1400"/>
              <a:buNone/>
            </a:pPr>
            <a:r>
              <a:rPr lang="en-US" dirty="0"/>
              <a:t>Discuss the following questions:</a:t>
            </a:r>
            <a:endParaRPr dirty="0"/>
          </a:p>
          <a:p>
            <a:pPr marL="342900" lvl="0" indent="-342900" algn="l" rtl="0">
              <a:spcBef>
                <a:spcPts val="280"/>
              </a:spcBef>
              <a:spcAft>
                <a:spcPts val="0"/>
              </a:spcAft>
              <a:buClr>
                <a:srgbClr val="FFFFFF"/>
              </a:buClr>
              <a:buSzPts val="1400"/>
              <a:buAutoNum type="arabicPeriod"/>
            </a:pPr>
            <a:r>
              <a:rPr lang="en-US" dirty="0"/>
              <a:t>What is “need-to-know” information versus “nice-to-know information?”</a:t>
            </a:r>
            <a:endParaRPr dirty="0"/>
          </a:p>
          <a:p>
            <a:pPr marL="342900" lvl="0" indent="-342900" algn="l" rtl="0">
              <a:spcBef>
                <a:spcPts val="280"/>
              </a:spcBef>
              <a:spcAft>
                <a:spcPts val="0"/>
              </a:spcAft>
              <a:buClr>
                <a:srgbClr val="FFFFFF"/>
              </a:buClr>
              <a:buSzPts val="1400"/>
              <a:buFont typeface="Arial"/>
              <a:buAutoNum type="arabicPeriod"/>
            </a:pPr>
            <a:r>
              <a:rPr lang="en-US" dirty="0"/>
              <a:t>What are some examples of actions the reader can take?</a:t>
            </a:r>
            <a:endParaRPr dirty="0"/>
          </a:p>
          <a:p>
            <a:pPr marL="0" lvl="0" indent="0" algn="l" rtl="0">
              <a:spcBef>
                <a:spcPts val="280"/>
              </a:spcBef>
              <a:spcAft>
                <a:spcPts val="0"/>
              </a:spcAft>
              <a:buClr>
                <a:srgbClr val="FFFFFF"/>
              </a:buClr>
              <a:buSzPts val="1400"/>
              <a:buNone/>
            </a:pPr>
            <a:endParaRPr dirty="0"/>
          </a:p>
          <a:p>
            <a:pPr marL="0" lvl="0" indent="0" algn="l" rtl="0">
              <a:spcBef>
                <a:spcPts val="280"/>
              </a:spcBef>
              <a:spcAft>
                <a:spcPts val="0"/>
              </a:spcAft>
              <a:buClr>
                <a:srgbClr val="FFFFFF"/>
              </a:buClr>
              <a:buSzPts val="1400"/>
              <a:buNone/>
            </a:pPr>
            <a:r>
              <a:rPr lang="en-US" dirty="0"/>
              <a:t>**Come up with 3-5 sentences using the techniques discussed today</a:t>
            </a:r>
            <a:endParaRPr dirty="0"/>
          </a:p>
          <a:p>
            <a:pPr marL="342900" lvl="0" indent="-254000" algn="l" rtl="0">
              <a:spcBef>
                <a:spcPts val="280"/>
              </a:spcBef>
              <a:spcAft>
                <a:spcPts val="0"/>
              </a:spcAft>
              <a:buClr>
                <a:srgbClr val="FFFFFF"/>
              </a:buClr>
              <a:buSzPts val="1400"/>
              <a:buFont typeface="Arial"/>
              <a:buNone/>
            </a:pPr>
            <a:endParaRPr dirty="0"/>
          </a:p>
          <a:p>
            <a:pPr marL="342900" lvl="0" indent="-254000" algn="l" rtl="0">
              <a:spcBef>
                <a:spcPts val="280"/>
              </a:spcBef>
              <a:spcAft>
                <a:spcPts val="0"/>
              </a:spcAft>
              <a:buClr>
                <a:srgbClr val="FFFFFF"/>
              </a:buClr>
              <a:buSzPts val="1400"/>
              <a:buNone/>
            </a:pPr>
            <a:endParaRPr dirty="0"/>
          </a:p>
        </p:txBody>
      </p:sp>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79"/>
          <p:cNvSpPr txBox="1">
            <a:spLocks noGrp="1"/>
          </p:cNvSpPr>
          <p:nvPr>
            <p:ph type="body" idx="1"/>
          </p:nvPr>
        </p:nvSpPr>
        <p:spPr>
          <a:xfrm>
            <a:off x="5252396" y="740698"/>
            <a:ext cx="3561153" cy="49244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4"/>
              </a:buClr>
              <a:buSzPts val="2600"/>
              <a:buNone/>
            </a:pPr>
            <a:r>
              <a:rPr lang="en-US"/>
              <a:t>Use Teach Back</a:t>
            </a:r>
            <a:endParaRPr/>
          </a:p>
        </p:txBody>
      </p:sp>
      <p:sp>
        <p:nvSpPr>
          <p:cNvPr id="677" name="Google Shape;677;p79"/>
          <p:cNvSpPr txBox="1">
            <a:spLocks noGrp="1"/>
          </p:cNvSpPr>
          <p:nvPr>
            <p:ph type="body" idx="3"/>
          </p:nvPr>
        </p:nvSpPr>
        <p:spPr>
          <a:xfrm>
            <a:off x="5125647" y="1446012"/>
            <a:ext cx="3561153" cy="3231654"/>
          </a:xfrm>
          <a:prstGeom prst="rect">
            <a:avLst/>
          </a:prstGeom>
          <a:noFill/>
          <a:ln>
            <a:noFill/>
          </a:ln>
        </p:spPr>
        <p:txBody>
          <a:bodyPr spcFirstLastPara="1" wrap="square" lIns="91425" tIns="45700" rIns="91425" bIns="45700" anchor="t" anchorCtr="0">
            <a:noAutofit/>
          </a:bodyPr>
          <a:lstStyle/>
          <a:p>
            <a:pPr marL="457200" lvl="0" indent="-457200" algn="l" rtl="0">
              <a:spcBef>
                <a:spcPts val="360"/>
              </a:spcBef>
              <a:spcAft>
                <a:spcPts val="0"/>
              </a:spcAft>
              <a:buClr>
                <a:srgbClr val="4A4C4E"/>
              </a:buClr>
              <a:buSzPts val="1800"/>
              <a:buFont typeface="Arial"/>
              <a:buChar char="•"/>
            </a:pPr>
            <a:r>
              <a:rPr lang="en-US" sz="1800" dirty="0"/>
              <a:t>Gold standard for assessing knowledge/understanding</a:t>
            </a:r>
          </a:p>
          <a:p>
            <a:pPr marL="0" lvl="0" indent="0" algn="l" rtl="0">
              <a:spcBef>
                <a:spcPts val="360"/>
              </a:spcBef>
              <a:spcAft>
                <a:spcPts val="0"/>
              </a:spcAft>
              <a:buClr>
                <a:srgbClr val="4A4C4E"/>
              </a:buClr>
              <a:buSzPts val="1800"/>
            </a:pPr>
            <a:endParaRPr lang="en-US" sz="1800" dirty="0"/>
          </a:p>
          <a:p>
            <a:pPr marL="457200" lvl="0" indent="-457200" algn="l" rtl="0">
              <a:spcBef>
                <a:spcPts val="360"/>
              </a:spcBef>
              <a:spcAft>
                <a:spcPts val="0"/>
              </a:spcAft>
              <a:buClr>
                <a:srgbClr val="4A4C4E"/>
              </a:buClr>
              <a:buSzPts val="1800"/>
              <a:buFont typeface="Arial"/>
              <a:buChar char="•"/>
            </a:pPr>
            <a:r>
              <a:rPr lang="en-US" sz="1800" dirty="0"/>
              <a:t>Ask the client to explain using their own words (</a:t>
            </a:r>
            <a:r>
              <a:rPr lang="en-US" sz="1800" b="1" i="1" dirty="0"/>
              <a:t>not</a:t>
            </a:r>
            <a:r>
              <a:rPr lang="en-US" sz="1800" dirty="0"/>
              <a:t> yes/no).</a:t>
            </a:r>
          </a:p>
          <a:p>
            <a:pPr marL="0" lvl="0" indent="0" algn="l" rtl="0">
              <a:spcBef>
                <a:spcPts val="360"/>
              </a:spcBef>
              <a:spcAft>
                <a:spcPts val="0"/>
              </a:spcAft>
              <a:buClr>
                <a:srgbClr val="4A4C4E"/>
              </a:buClr>
              <a:buSzPts val="1800"/>
            </a:pPr>
            <a:endParaRPr lang="en-US" sz="1800" dirty="0"/>
          </a:p>
          <a:p>
            <a:pPr marL="457200" lvl="0" indent="-457200" algn="l" rtl="0">
              <a:spcBef>
                <a:spcPts val="360"/>
              </a:spcBef>
              <a:spcAft>
                <a:spcPts val="0"/>
              </a:spcAft>
              <a:buClr>
                <a:srgbClr val="4A4C4E"/>
              </a:buClr>
              <a:buSzPts val="1800"/>
              <a:buFont typeface="Arial"/>
              <a:buChar char="•"/>
            </a:pPr>
            <a:r>
              <a:rPr lang="en-US" sz="1800" dirty="0"/>
              <a:t>The “show me” method</a:t>
            </a:r>
            <a:endParaRPr dirty="0"/>
          </a:p>
          <a:p>
            <a:pPr marL="0" lvl="0" indent="0" algn="l" rtl="0">
              <a:spcBef>
                <a:spcPts val="280"/>
              </a:spcBef>
              <a:spcAft>
                <a:spcPts val="0"/>
              </a:spcAft>
              <a:buClr>
                <a:srgbClr val="4A4C4E"/>
              </a:buClr>
              <a:buSzPts val="1400"/>
              <a:buNone/>
            </a:pPr>
            <a:endParaRPr dirty="0"/>
          </a:p>
        </p:txBody>
      </p:sp>
      <p:grpSp>
        <p:nvGrpSpPr>
          <p:cNvPr id="678" name="Google Shape;678;p79"/>
          <p:cNvGrpSpPr/>
          <p:nvPr/>
        </p:nvGrpSpPr>
        <p:grpSpPr>
          <a:xfrm>
            <a:off x="199178" y="1117662"/>
            <a:ext cx="3920150" cy="3765242"/>
            <a:chOff x="0" y="62991"/>
            <a:chExt cx="5148263" cy="5148263"/>
          </a:xfrm>
        </p:grpSpPr>
        <p:pic>
          <p:nvPicPr>
            <p:cNvPr id="679" name="Google Shape;679;p79"/>
            <p:cNvPicPr preferRelativeResize="0"/>
            <p:nvPr/>
          </p:nvPicPr>
          <p:blipFill rotWithShape="1">
            <a:blip r:embed="rId3">
              <a:alphaModFix/>
            </a:blip>
            <a:srcRect/>
            <a:stretch/>
          </p:blipFill>
          <p:spPr>
            <a:xfrm>
              <a:off x="0" y="62991"/>
              <a:ext cx="5148263" cy="5148263"/>
            </a:xfrm>
            <a:prstGeom prst="rect">
              <a:avLst/>
            </a:prstGeom>
            <a:noFill/>
            <a:ln>
              <a:noFill/>
            </a:ln>
          </p:spPr>
        </p:pic>
        <p:grpSp>
          <p:nvGrpSpPr>
            <p:cNvPr id="680" name="Google Shape;680;p79"/>
            <p:cNvGrpSpPr/>
            <p:nvPr/>
          </p:nvGrpSpPr>
          <p:grpSpPr>
            <a:xfrm>
              <a:off x="434566" y="820756"/>
              <a:ext cx="4064756" cy="2841477"/>
              <a:chOff x="434566" y="820756"/>
              <a:chExt cx="4064756" cy="2841477"/>
            </a:xfrm>
          </p:grpSpPr>
          <p:pic>
            <p:nvPicPr>
              <p:cNvPr id="681" name="Google Shape;681;p79"/>
              <p:cNvPicPr preferRelativeResize="0"/>
              <p:nvPr/>
            </p:nvPicPr>
            <p:blipFill rotWithShape="1">
              <a:blip r:embed="rId3">
                <a:alphaModFix/>
              </a:blip>
              <a:srcRect l="47882" t="14318" r="6300" b="45767"/>
              <a:stretch/>
            </p:blipFill>
            <p:spPr>
              <a:xfrm>
                <a:off x="434566" y="820756"/>
                <a:ext cx="2280093" cy="1986266"/>
              </a:xfrm>
              <a:prstGeom prst="rect">
                <a:avLst/>
              </a:prstGeom>
              <a:noFill/>
              <a:ln>
                <a:noFill/>
              </a:ln>
            </p:spPr>
          </p:pic>
          <p:sp>
            <p:nvSpPr>
              <p:cNvPr id="682" name="Google Shape;682;p79"/>
              <p:cNvSpPr txBox="1"/>
              <p:nvPr/>
            </p:nvSpPr>
            <p:spPr>
              <a:xfrm>
                <a:off x="576586" y="1611517"/>
                <a:ext cx="1855961" cy="107736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683" name="Google Shape;683;p79"/>
              <p:cNvGrpSpPr/>
              <p:nvPr/>
            </p:nvGrpSpPr>
            <p:grpSpPr>
              <a:xfrm>
                <a:off x="493363" y="1634227"/>
                <a:ext cx="4005959" cy="2028006"/>
                <a:chOff x="493363" y="1634227"/>
                <a:chExt cx="4005959" cy="2028006"/>
              </a:xfrm>
            </p:grpSpPr>
            <p:sp>
              <p:nvSpPr>
                <p:cNvPr id="684" name="Google Shape;684;p79"/>
                <p:cNvSpPr txBox="1"/>
                <p:nvPr/>
              </p:nvSpPr>
              <p:spPr>
                <a:xfrm>
                  <a:off x="2615070" y="1649926"/>
                  <a:ext cx="1884252" cy="10099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a:solidFill>
                        <a:srgbClr val="707275"/>
                      </a:solidFill>
                      <a:latin typeface="Trebuchet MS"/>
                      <a:ea typeface="Trebuchet MS"/>
                      <a:cs typeface="Trebuchet MS"/>
                      <a:sym typeface="Trebuchet MS"/>
                    </a:rPr>
                    <a:t>Use “Living Room” Language</a:t>
                  </a:r>
                  <a:endParaRPr/>
                </a:p>
              </p:txBody>
            </p:sp>
            <p:sp>
              <p:nvSpPr>
                <p:cNvPr id="685" name="Google Shape;685;p79"/>
                <p:cNvSpPr txBox="1"/>
                <p:nvPr/>
              </p:nvSpPr>
              <p:spPr>
                <a:xfrm>
                  <a:off x="621811" y="3241406"/>
                  <a:ext cx="3877510" cy="42082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707275"/>
                    </a:buClr>
                    <a:buSzPts val="1400"/>
                    <a:buFont typeface="Arial"/>
                    <a:buNone/>
                  </a:pPr>
                  <a:r>
                    <a:rPr lang="en-US" sz="1400" b="0">
                      <a:solidFill>
                        <a:srgbClr val="707275"/>
                      </a:solidFill>
                      <a:latin typeface="Trebuchet MS"/>
                      <a:ea typeface="Trebuchet MS"/>
                      <a:cs typeface="Trebuchet MS"/>
                      <a:sym typeface="Trebuchet MS"/>
                    </a:rPr>
                    <a:t>Create a Shame-Free Environment</a:t>
                  </a:r>
                  <a:endParaRPr/>
                </a:p>
              </p:txBody>
            </p:sp>
            <p:sp>
              <p:nvSpPr>
                <p:cNvPr id="686" name="Google Shape;686;p79"/>
                <p:cNvSpPr txBox="1"/>
                <p:nvPr/>
              </p:nvSpPr>
              <p:spPr>
                <a:xfrm>
                  <a:off x="493363" y="1634227"/>
                  <a:ext cx="2088880" cy="100998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707275"/>
                    </a:buClr>
                    <a:buSzPts val="1400"/>
                    <a:buFont typeface="Arial"/>
                    <a:buNone/>
                  </a:pPr>
                  <a:r>
                    <a:rPr lang="en-US" sz="1400" b="0">
                      <a:solidFill>
                        <a:srgbClr val="707275"/>
                      </a:solidFill>
                      <a:latin typeface="Trebuchet MS"/>
                      <a:ea typeface="Trebuchet MS"/>
                      <a:cs typeface="Trebuchet MS"/>
                      <a:sym typeface="Trebuchet MS"/>
                    </a:rPr>
                    <a:t>Use Clearly Written Materials and Resources</a:t>
                  </a:r>
                  <a:endParaRPr/>
                </a:p>
              </p:txBody>
            </p:sp>
          </p:grpSp>
        </p:grpSp>
      </p:grpSp>
      <p:pic>
        <p:nvPicPr>
          <p:cNvPr id="687" name="Google Shape;687;p79"/>
          <p:cNvPicPr preferRelativeResize="0"/>
          <p:nvPr/>
        </p:nvPicPr>
        <p:blipFill rotWithShape="1">
          <a:blip r:embed="rId3">
            <a:alphaModFix/>
          </a:blip>
          <a:srcRect l="47882" t="14318" r="6300" b="45767"/>
          <a:stretch/>
        </p:blipFill>
        <p:spPr>
          <a:xfrm>
            <a:off x="2161350" y="663304"/>
            <a:ext cx="1700400" cy="1481276"/>
          </a:xfrm>
          <a:prstGeom prst="rect">
            <a:avLst/>
          </a:prstGeom>
          <a:noFill/>
          <a:ln>
            <a:noFill/>
          </a:ln>
        </p:spPr>
      </p:pic>
      <p:sp>
        <p:nvSpPr>
          <p:cNvPr id="688" name="Google Shape;688;p79"/>
          <p:cNvSpPr txBox="1"/>
          <p:nvPr/>
        </p:nvSpPr>
        <p:spPr>
          <a:xfrm>
            <a:off x="2318006" y="1218144"/>
            <a:ext cx="1327760" cy="815695"/>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707275"/>
              </a:buClr>
              <a:buSzPts val="1600"/>
              <a:buFont typeface="Arial"/>
              <a:buNone/>
            </a:pPr>
            <a:r>
              <a:rPr lang="en-US" sz="1600" b="1">
                <a:solidFill>
                  <a:srgbClr val="707275"/>
                </a:solidFill>
                <a:latin typeface="Trebuchet MS"/>
                <a:ea typeface="Trebuchet MS"/>
                <a:cs typeface="Trebuchet MS"/>
                <a:sym typeface="Trebuchet MS"/>
              </a:rPr>
              <a:t>Use </a:t>
            </a:r>
            <a:endParaRPr/>
          </a:p>
          <a:p>
            <a:pPr marL="0" marR="0" lvl="0" indent="0" algn="l" rtl="0">
              <a:spcBef>
                <a:spcPts val="320"/>
              </a:spcBef>
              <a:spcAft>
                <a:spcPts val="0"/>
              </a:spcAft>
              <a:buClr>
                <a:srgbClr val="707275"/>
              </a:buClr>
              <a:buSzPts val="1600"/>
              <a:buFont typeface="Arial"/>
              <a:buNone/>
            </a:pPr>
            <a:r>
              <a:rPr lang="en-US" sz="1600" b="1">
                <a:solidFill>
                  <a:srgbClr val="707275"/>
                </a:solidFill>
                <a:latin typeface="Trebuchet MS"/>
                <a:ea typeface="Trebuchet MS"/>
                <a:cs typeface="Trebuchet MS"/>
                <a:sym typeface="Trebuchet MS"/>
              </a:rPr>
              <a:t>Teach Back</a:t>
            </a:r>
            <a:endParaRPr/>
          </a:p>
        </p:txBody>
      </p: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C0160D-1C9E-48AA-A54C-9F4B2D414FB4}"/>
              </a:ext>
            </a:extLst>
          </p:cNvPr>
          <p:cNvSpPr>
            <a:spLocks noGrp="1"/>
          </p:cNvSpPr>
          <p:nvPr>
            <p:ph type="sldNum" sz="quarter" idx="10"/>
          </p:nvPr>
        </p:nvSpPr>
        <p:spPr/>
        <p:txBody>
          <a:bodyPr/>
          <a:lstStyle/>
          <a:p>
            <a:fld id="{FE9E206F-B6C9-6B46-920E-6690A9897DBF}" type="slidenum">
              <a:rPr lang="en-US" smtClean="0"/>
              <a:t>26</a:t>
            </a:fld>
            <a:endParaRPr lang="en-US" dirty="0"/>
          </a:p>
        </p:txBody>
      </p:sp>
      <p:pic>
        <p:nvPicPr>
          <p:cNvPr id="7" name="Picture Placeholder 6">
            <a:extLst>
              <a:ext uri="{FF2B5EF4-FFF2-40B4-BE49-F238E27FC236}">
                <a16:creationId xmlns:a16="http://schemas.microsoft.com/office/drawing/2014/main" id="{6E29F3FB-3C1A-4716-BCC0-9B80B1ABC5F8}"/>
              </a:ext>
            </a:extLst>
          </p:cNvPr>
          <p:cNvPicPr>
            <a:picLocks noGrp="1" noChangeAspect="1"/>
          </p:cNvPicPr>
          <p:nvPr>
            <p:ph type="pic" sz="quarter" idx="13"/>
          </p:nvPr>
        </p:nvPicPr>
        <p:blipFill>
          <a:blip r:embed="rId3"/>
          <a:srcRect t="309" b="309"/>
          <a:stretch>
            <a:fillRect/>
          </a:stretch>
        </p:blipFill>
        <p:spPr/>
      </p:pic>
      <p:sp>
        <p:nvSpPr>
          <p:cNvPr id="4" name="Text Placeholder 3">
            <a:extLst>
              <a:ext uri="{FF2B5EF4-FFF2-40B4-BE49-F238E27FC236}">
                <a16:creationId xmlns:a16="http://schemas.microsoft.com/office/drawing/2014/main" id="{B5A21EBC-9EF0-4ECB-AE79-420548EE7F81}"/>
              </a:ext>
            </a:extLst>
          </p:cNvPr>
          <p:cNvSpPr>
            <a:spLocks noGrp="1"/>
          </p:cNvSpPr>
          <p:nvPr>
            <p:ph type="body" sz="quarter" idx="11"/>
          </p:nvPr>
        </p:nvSpPr>
        <p:spPr>
          <a:xfrm>
            <a:off x="612843" y="457270"/>
            <a:ext cx="4043295" cy="707886"/>
          </a:xfrm>
        </p:spPr>
        <p:txBody>
          <a:bodyPr/>
          <a:lstStyle/>
          <a:p>
            <a:r>
              <a:rPr lang="en-US" dirty="0"/>
              <a:t>Teach-Back: Chunk and Check</a:t>
            </a:r>
          </a:p>
        </p:txBody>
      </p:sp>
      <p:sp>
        <p:nvSpPr>
          <p:cNvPr id="5" name="Text Placeholder 4">
            <a:extLst>
              <a:ext uri="{FF2B5EF4-FFF2-40B4-BE49-F238E27FC236}">
                <a16:creationId xmlns:a16="http://schemas.microsoft.com/office/drawing/2014/main" id="{E4C2F82E-FC0E-4AD7-ABAA-9F4956CC7F48}"/>
              </a:ext>
            </a:extLst>
          </p:cNvPr>
          <p:cNvSpPr>
            <a:spLocks noGrp="1"/>
          </p:cNvSpPr>
          <p:nvPr>
            <p:ph type="body" sz="quarter" idx="12"/>
          </p:nvPr>
        </p:nvSpPr>
        <p:spPr>
          <a:xfrm>
            <a:off x="723866" y="1388379"/>
            <a:ext cx="3412949" cy="2747159"/>
          </a:xfrm>
        </p:spPr>
        <p:txBody>
          <a:bodyPr/>
          <a:lstStyle/>
          <a:p>
            <a:pPr marL="457200" indent="-457200">
              <a:buFont typeface="Arial" panose="020B0604020202020204" pitchFamily="34" charset="0"/>
              <a:buChar char="•"/>
            </a:pPr>
            <a:r>
              <a:rPr lang="en-US" sz="1800" dirty="0"/>
              <a:t>If you are teaching more than one concept, remember to “chunk and check”.</a:t>
            </a:r>
          </a:p>
          <a:p>
            <a:pPr marL="457200" indent="-457200">
              <a:buFont typeface="Arial" panose="020B0604020202020204" pitchFamily="34" charset="0"/>
              <a:buChar char="•"/>
            </a:pPr>
            <a:r>
              <a:rPr lang="en-US" sz="1800" dirty="0"/>
              <a:t>Teach the 2-3 main points for the first concept &amp; check for understanding using teach-back.</a:t>
            </a:r>
          </a:p>
          <a:p>
            <a:pPr marL="457200" indent="-457200">
              <a:buFont typeface="Arial" panose="020B0604020202020204" pitchFamily="34" charset="0"/>
              <a:buChar char="•"/>
            </a:pPr>
            <a:r>
              <a:rPr lang="en-US" sz="1800" dirty="0"/>
              <a:t>Then go to the next concept</a:t>
            </a:r>
          </a:p>
        </p:txBody>
      </p:sp>
    </p:spTree>
    <p:extLst>
      <p:ext uri="{BB962C8B-B14F-4D97-AF65-F5344CB8AC3E}">
        <p14:creationId xmlns:p14="http://schemas.microsoft.com/office/powerpoint/2010/main" val="2555578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81"/>
          <p:cNvSpPr txBox="1">
            <a:spLocks noGrp="1"/>
          </p:cNvSpPr>
          <p:nvPr>
            <p:ph type="body" idx="1"/>
          </p:nvPr>
        </p:nvSpPr>
        <p:spPr>
          <a:xfrm>
            <a:off x="801688" y="811213"/>
            <a:ext cx="3412949" cy="398876"/>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000"/>
              <a:buNone/>
            </a:pPr>
            <a:r>
              <a:rPr lang="en-US"/>
              <a:t>In summary…</a:t>
            </a:r>
            <a:endParaRPr/>
          </a:p>
        </p:txBody>
      </p:sp>
      <p:sp>
        <p:nvSpPr>
          <p:cNvPr id="701" name="Google Shape;701;p81"/>
          <p:cNvSpPr txBox="1">
            <a:spLocks noGrp="1"/>
          </p:cNvSpPr>
          <p:nvPr>
            <p:ph type="body" idx="2"/>
          </p:nvPr>
        </p:nvSpPr>
        <p:spPr>
          <a:xfrm>
            <a:off x="801688" y="1210090"/>
            <a:ext cx="3770312" cy="302309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FFFFFF"/>
              </a:buClr>
              <a:buSzPts val="1800"/>
              <a:buFont typeface="Arial"/>
              <a:buAutoNum type="arabicPeriod"/>
            </a:pPr>
            <a:r>
              <a:rPr lang="en-US" sz="1800"/>
              <a:t>Health literacy cannot be seen</a:t>
            </a:r>
            <a:endParaRPr/>
          </a:p>
          <a:p>
            <a:pPr marL="342900" lvl="0" indent="-342900" algn="l" rtl="0">
              <a:spcBef>
                <a:spcPts val="360"/>
              </a:spcBef>
              <a:spcAft>
                <a:spcPts val="0"/>
              </a:spcAft>
              <a:buClr>
                <a:srgbClr val="FFFFFF"/>
              </a:buClr>
              <a:buSzPts val="1800"/>
              <a:buFont typeface="Arial"/>
              <a:buAutoNum type="arabicPeriod"/>
            </a:pPr>
            <a:r>
              <a:rPr lang="en-US" sz="1800"/>
              <a:t>Health literacy significantly impacts patients/clients </a:t>
            </a:r>
            <a:endParaRPr/>
          </a:p>
          <a:p>
            <a:pPr marL="342900" lvl="0" indent="-342900" algn="l" rtl="0">
              <a:spcBef>
                <a:spcPts val="360"/>
              </a:spcBef>
              <a:spcAft>
                <a:spcPts val="0"/>
              </a:spcAft>
              <a:buClr>
                <a:srgbClr val="FFFFFF"/>
              </a:buClr>
              <a:buSzPts val="1800"/>
              <a:buFont typeface="Arial"/>
              <a:buAutoNum type="arabicPeriod"/>
            </a:pPr>
            <a:r>
              <a:rPr lang="en-US" sz="1800"/>
              <a:t>Focus on the need-to-know</a:t>
            </a:r>
            <a:endParaRPr/>
          </a:p>
          <a:p>
            <a:pPr marL="342900" lvl="0" indent="-342900" algn="l" rtl="0">
              <a:spcBef>
                <a:spcPts val="360"/>
              </a:spcBef>
              <a:spcAft>
                <a:spcPts val="0"/>
              </a:spcAft>
              <a:buClr>
                <a:srgbClr val="FFFFFF"/>
              </a:buClr>
              <a:buSzPts val="1800"/>
              <a:buFont typeface="Arial"/>
              <a:buAutoNum type="arabicPeriod"/>
            </a:pPr>
            <a:r>
              <a:rPr lang="en-US" sz="1800"/>
              <a:t>Slow down</a:t>
            </a:r>
            <a:endParaRPr/>
          </a:p>
          <a:p>
            <a:pPr marL="342900" lvl="0" indent="-228600" algn="l" rtl="0">
              <a:spcBef>
                <a:spcPts val="360"/>
              </a:spcBef>
              <a:spcAft>
                <a:spcPts val="0"/>
              </a:spcAft>
              <a:buClr>
                <a:srgbClr val="FFFFFF"/>
              </a:buClr>
              <a:buSzPts val="1800"/>
              <a:buFont typeface="Arial"/>
              <a:buNone/>
            </a:pPr>
            <a:endParaRPr sz="1800"/>
          </a:p>
        </p:txBody>
      </p:sp>
      <p:pic>
        <p:nvPicPr>
          <p:cNvPr id="702" name="Google Shape;702;p81" descr="A close up of a logo&#10;&#10;Description automatically generated"/>
          <p:cNvPicPr preferRelativeResize="0">
            <a:picLocks noGrp="1"/>
          </p:cNvPicPr>
          <p:nvPr>
            <p:ph type="pic" idx="3"/>
          </p:nvPr>
        </p:nvPicPr>
        <p:blipFill rotWithShape="1">
          <a:blip r:embed="rId3">
            <a:alphaModFix/>
          </a:blip>
          <a:srcRect l="17094" t="3704" r="5093" b="3704"/>
          <a:stretch/>
        </p:blipFill>
        <p:spPr>
          <a:xfrm>
            <a:off x="4656138" y="811213"/>
            <a:ext cx="3557587" cy="3556000"/>
          </a:xfrm>
          <a:prstGeom prst="ellipse">
            <a:avLst/>
          </a:prstGeom>
          <a:noFill/>
          <a:ln>
            <a:noFill/>
          </a:ln>
        </p:spPr>
      </p:pic>
    </p:spTree>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82"/>
          <p:cNvSpPr txBox="1">
            <a:spLocks noGrp="1"/>
          </p:cNvSpPr>
          <p:nvPr>
            <p:ph type="body" idx="1"/>
          </p:nvPr>
        </p:nvSpPr>
        <p:spPr>
          <a:xfrm>
            <a:off x="801688" y="763375"/>
            <a:ext cx="5751512" cy="492443"/>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FFFFFF"/>
              </a:buClr>
              <a:buSzPts val="2600"/>
              <a:buNone/>
            </a:pPr>
            <a:r>
              <a:rPr lang="en-US"/>
              <a:t>What questions do you have?</a:t>
            </a:r>
            <a:endParaRPr/>
          </a:p>
        </p:txBody>
      </p:sp>
      <p:sp>
        <p:nvSpPr>
          <p:cNvPr id="709" name="Google Shape;709;p82"/>
          <p:cNvSpPr txBox="1">
            <a:spLocks noGrp="1"/>
          </p:cNvSpPr>
          <p:nvPr>
            <p:ph type="body" idx="2"/>
          </p:nvPr>
        </p:nvSpPr>
        <p:spPr>
          <a:xfrm>
            <a:off x="2511972" y="4223319"/>
            <a:ext cx="4745421" cy="4571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FFFF"/>
              </a:buClr>
              <a:buSzPts val="800"/>
              <a:buNone/>
            </a:pPr>
            <a:r>
              <a:rPr lang="en-US" sz="800"/>
              <a:t>http://theind.com/article-20799-oil-crisis-is-anyone-guarding-his-assets-anyone-anyone-.html</a:t>
            </a:r>
            <a:endParaRPr/>
          </a:p>
        </p:txBody>
      </p:sp>
      <p:pic>
        <p:nvPicPr>
          <p:cNvPr id="710" name="Google Shape;710;p82"/>
          <p:cNvPicPr preferRelativeResize="0"/>
          <p:nvPr/>
        </p:nvPicPr>
        <p:blipFill rotWithShape="1">
          <a:blip r:embed="rId3">
            <a:alphaModFix/>
          </a:blip>
          <a:srcRect/>
          <a:stretch/>
        </p:blipFill>
        <p:spPr>
          <a:xfrm>
            <a:off x="1397875" y="1498463"/>
            <a:ext cx="5568572" cy="2747716"/>
          </a:xfrm>
          <a:prstGeom prst="rect">
            <a:avLst/>
          </a:prstGeom>
          <a:noFill/>
          <a:ln>
            <a:noFill/>
          </a:ln>
        </p:spPr>
      </p:pic>
      <p:sp>
        <p:nvSpPr>
          <p:cNvPr id="711" name="Google Shape;711;p82"/>
          <p:cNvSpPr/>
          <p:nvPr/>
        </p:nvSpPr>
        <p:spPr>
          <a:xfrm>
            <a:off x="3163614" y="451945"/>
            <a:ext cx="3694386"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800">
              <a:solidFill>
                <a:schemeClr val="lt1"/>
              </a:solidFill>
              <a:latin typeface="Arial"/>
              <a:ea typeface="Arial"/>
              <a:cs typeface="Arial"/>
              <a:sym typeface="Arial"/>
            </a:endParaRPr>
          </a:p>
        </p:txBody>
      </p:sp>
    </p:spTree>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83"/>
          <p:cNvSpPr txBox="1">
            <a:spLocks noGrp="1"/>
          </p:cNvSpPr>
          <p:nvPr>
            <p:ph type="body" idx="1"/>
          </p:nvPr>
        </p:nvSpPr>
        <p:spPr>
          <a:xfrm>
            <a:off x="1146919" y="2007102"/>
            <a:ext cx="6855044" cy="117433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None/>
            </a:pPr>
            <a:r>
              <a:rPr lang="en-US"/>
              <a:t>Thank you!</a:t>
            </a:r>
            <a:endParaRP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2"/>
          <p:cNvSpPr txBox="1">
            <a:spLocks noGrp="1"/>
          </p:cNvSpPr>
          <p:nvPr>
            <p:ph type="body" idx="1"/>
          </p:nvPr>
        </p:nvSpPr>
        <p:spPr>
          <a:xfrm>
            <a:off x="2824140" y="218888"/>
            <a:ext cx="3672348" cy="398876"/>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FFFF"/>
              </a:buClr>
              <a:buSzPts val="2000"/>
              <a:buNone/>
            </a:pPr>
            <a:r>
              <a:rPr lang="en-US"/>
              <a:t>AMA Health Literacy Video</a:t>
            </a:r>
            <a:endParaRPr/>
          </a:p>
        </p:txBody>
      </p:sp>
      <p:sp>
        <p:nvSpPr>
          <p:cNvPr id="514" name="Google Shape;514;p62"/>
          <p:cNvSpPr/>
          <p:nvPr/>
        </p:nvSpPr>
        <p:spPr>
          <a:xfrm>
            <a:off x="2286000" y="1834674"/>
            <a:ext cx="4572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pic>
        <p:nvPicPr>
          <p:cNvPr id="4" name="Online Media 3" title="AMA Health Literacy Video - Short Version">
            <a:hlinkClick r:id="" action="ppaction://media"/>
            <a:extLst>
              <a:ext uri="{FF2B5EF4-FFF2-40B4-BE49-F238E27FC236}">
                <a16:creationId xmlns:a16="http://schemas.microsoft.com/office/drawing/2014/main" id="{02EA2235-61C4-478F-97E1-6556CE4F289A}"/>
              </a:ext>
            </a:extLst>
          </p:cNvPr>
          <p:cNvPicPr>
            <a:picLocks noRot="1" noChangeAspect="1"/>
          </p:cNvPicPr>
          <p:nvPr>
            <a:videoFile r:link="rId1"/>
          </p:nvPr>
        </p:nvPicPr>
        <p:blipFill>
          <a:blip r:embed="rId4"/>
          <a:stretch>
            <a:fillRect/>
          </a:stretch>
        </p:blipFill>
        <p:spPr>
          <a:xfrm>
            <a:off x="1617007" y="903767"/>
            <a:ext cx="6454811" cy="3646968"/>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84"/>
          <p:cNvSpPr txBox="1">
            <a:spLocks noGrp="1"/>
          </p:cNvSpPr>
          <p:nvPr>
            <p:ph type="body" idx="1"/>
          </p:nvPr>
        </p:nvSpPr>
        <p:spPr>
          <a:xfrm>
            <a:off x="801688" y="763376"/>
            <a:ext cx="5751512" cy="49244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FFFF"/>
              </a:buClr>
              <a:buSzPts val="2600"/>
              <a:buNone/>
            </a:pPr>
            <a:r>
              <a:rPr lang="en-US"/>
              <a:t>References</a:t>
            </a:r>
            <a:endParaRPr/>
          </a:p>
        </p:txBody>
      </p:sp>
      <p:sp>
        <p:nvSpPr>
          <p:cNvPr id="723" name="Google Shape;723;p84"/>
          <p:cNvSpPr txBox="1">
            <a:spLocks noGrp="1"/>
          </p:cNvSpPr>
          <p:nvPr>
            <p:ph type="body" idx="2"/>
          </p:nvPr>
        </p:nvSpPr>
        <p:spPr>
          <a:xfrm>
            <a:off x="801688" y="1255819"/>
            <a:ext cx="7540624" cy="3145234"/>
          </a:xfrm>
          <a:prstGeom prst="rect">
            <a:avLst/>
          </a:prstGeom>
          <a:noFill/>
          <a:ln>
            <a:noFill/>
          </a:ln>
        </p:spPr>
        <p:txBody>
          <a:bodyPr spcFirstLastPara="1" wrap="square" lIns="91425" tIns="45700" rIns="91425" bIns="45700" anchor="t" anchorCtr="0">
            <a:noAutofit/>
          </a:bodyPr>
          <a:lstStyle/>
          <a:p>
            <a:pPr marL="285750" lvl="0" indent="-285750" algn="l" rtl="0">
              <a:spcBef>
                <a:spcPts val="180"/>
              </a:spcBef>
              <a:spcAft>
                <a:spcPts val="0"/>
              </a:spcAft>
              <a:buClr>
                <a:srgbClr val="FFFFFF"/>
              </a:buClr>
              <a:buSzPts val="900"/>
              <a:buFont typeface="Arial"/>
              <a:buChar char="•"/>
            </a:pPr>
            <a:r>
              <a:rPr lang="en-US" sz="900" dirty="0"/>
              <a:t>Be a Health Literacy Hero [Image}. Retrieved from https://</a:t>
            </a:r>
            <a:r>
              <a:rPr lang="en-US" sz="900" dirty="0" err="1"/>
              <a:t>www.google.com</a:t>
            </a:r>
            <a:r>
              <a:rPr lang="en-US" sz="900" dirty="0"/>
              <a:t>/</a:t>
            </a:r>
            <a:r>
              <a:rPr lang="en-US" sz="900" dirty="0" err="1"/>
              <a:t>url?sa</a:t>
            </a:r>
            <a:r>
              <a:rPr lang="en-US" sz="900" dirty="0"/>
              <a:t>=</a:t>
            </a:r>
            <a:r>
              <a:rPr lang="en-US" sz="900" dirty="0" err="1"/>
              <a:t>i&amp;rct</a:t>
            </a:r>
            <a:r>
              <a:rPr lang="en-US" sz="900" dirty="0"/>
              <a:t>=</a:t>
            </a:r>
            <a:r>
              <a:rPr lang="en-US" sz="900" dirty="0" err="1"/>
              <a:t>j&amp;q</a:t>
            </a:r>
            <a:r>
              <a:rPr lang="en-US" sz="900" dirty="0"/>
              <a:t>=&amp;</a:t>
            </a:r>
            <a:r>
              <a:rPr lang="en-US" sz="900" dirty="0" err="1"/>
              <a:t>esrc</a:t>
            </a:r>
            <a:r>
              <a:rPr lang="en-US" sz="900" dirty="0"/>
              <a:t>=</a:t>
            </a:r>
            <a:r>
              <a:rPr lang="en-US" sz="900" dirty="0" err="1"/>
              <a:t>s&amp;source</a:t>
            </a:r>
            <a:r>
              <a:rPr lang="en-US" sz="900" dirty="0"/>
              <a:t>=</a:t>
            </a:r>
            <a:r>
              <a:rPr lang="en-US" sz="900" dirty="0" err="1"/>
              <a:t>images&amp;cd</a:t>
            </a:r>
            <a:r>
              <a:rPr lang="en-US" sz="900" dirty="0"/>
              <a:t>=&amp;cad=</a:t>
            </a:r>
            <a:r>
              <a:rPr lang="en-US" sz="900" dirty="0" err="1"/>
              <a:t>rja&amp;uact</a:t>
            </a:r>
            <a:r>
              <a:rPr lang="en-US" sz="900" dirty="0"/>
              <a:t>=8&amp;ved=2ahUKEwiSx9rxsLLeAhUh54MKHfGqBdQQjRx6BAgBEAU&amp;url=http%3A%2F%2Fwww.everthriveil.org%2Fresources%2Fhealth-literacy-learning-collaborative&amp;psig=AOvVaw2O5dlZSSEl3QTy22jd96JI&amp;ust=1541132918817522</a:t>
            </a:r>
            <a:endParaRPr dirty="0"/>
          </a:p>
          <a:p>
            <a:pPr marL="285750" lvl="0" indent="-285750" algn="l" rtl="0">
              <a:spcBef>
                <a:spcPts val="180"/>
              </a:spcBef>
              <a:spcAft>
                <a:spcPts val="0"/>
              </a:spcAft>
              <a:buClr>
                <a:srgbClr val="FFFFFF"/>
              </a:buClr>
              <a:buSzPts val="900"/>
              <a:buFont typeface="Arial"/>
              <a:buChar char="•"/>
            </a:pPr>
            <a:r>
              <a:rPr lang="en-US" sz="900" dirty="0"/>
              <a:t>Federal Plain Language Guidelines.  Plain </a:t>
            </a:r>
            <a:r>
              <a:rPr lang="en-US" sz="900" dirty="0" err="1"/>
              <a:t>Langague.gov</a:t>
            </a:r>
            <a:r>
              <a:rPr lang="en-US" sz="900" dirty="0"/>
              <a:t>.  Accessed July 28, 2014.</a:t>
            </a:r>
            <a:endParaRPr dirty="0"/>
          </a:p>
          <a:p>
            <a:pPr marL="285750" lvl="0" indent="-285750" algn="l" rtl="0">
              <a:spcBef>
                <a:spcPts val="180"/>
              </a:spcBef>
              <a:spcAft>
                <a:spcPts val="0"/>
              </a:spcAft>
              <a:buClr>
                <a:srgbClr val="FFFFFF"/>
              </a:buClr>
              <a:buSzPts val="900"/>
              <a:buFont typeface="Arial"/>
              <a:buChar char="•"/>
            </a:pPr>
            <a:r>
              <a:rPr lang="en-US" sz="900" dirty="0"/>
              <a:t>Mary, K. A. (2012). The top ten reasons – Physicians are sued for medical malpractice. </a:t>
            </a:r>
            <a:r>
              <a:rPr lang="en-US" sz="900" i="1" dirty="0"/>
              <a:t>Legal Nurse Consulting – Issues, Ideas, Information.</a:t>
            </a:r>
            <a:r>
              <a:rPr lang="en-US" sz="900" dirty="0"/>
              <a:t> Retrieved from http://www.kmlegalnurse.com/consulting/the-top-ten-reasons-physicians-are-sued-for-medical-malpractice/</a:t>
            </a:r>
          </a:p>
          <a:p>
            <a:pPr marL="285750" indent="-285750">
              <a:spcBef>
                <a:spcPts val="180"/>
              </a:spcBef>
              <a:buSzPts val="900"/>
              <a:buFont typeface="Arial"/>
              <a:buChar char="•"/>
            </a:pPr>
            <a:r>
              <a:rPr lang="en-US" sz="900" dirty="0">
                <a:solidFill>
                  <a:schemeClr val="bg1"/>
                </a:solidFill>
              </a:rPr>
              <a:t>The Iowa Health System Health Literacy Collaborative.  Teach-back: A Health Literacy Tool to Ensure Patient Understanding Presentation. www.nchealthliteracy.org/toolkit/tool5A.ppt ‎ (Accessed September 11, 2014). </a:t>
            </a:r>
            <a:endParaRPr dirty="0"/>
          </a:p>
          <a:p>
            <a:pPr marL="285750" lvl="0" indent="-285750" algn="l" rtl="0">
              <a:spcBef>
                <a:spcPts val="180"/>
              </a:spcBef>
              <a:spcAft>
                <a:spcPts val="0"/>
              </a:spcAft>
              <a:buClr>
                <a:srgbClr val="FFFFFF"/>
              </a:buClr>
              <a:buSzPts val="900"/>
              <a:buFont typeface="Arial"/>
              <a:buChar char="•"/>
            </a:pPr>
            <a:r>
              <a:rPr lang="en-US" sz="900" dirty="0"/>
              <a:t>Tip 6. Be Cautious About Using Readability Formulas. Content last reviewed May 2015. Agency for Healthcare Research and Quality, Rockville, MD. http://</a:t>
            </a:r>
            <a:r>
              <a:rPr lang="en-US" sz="900" dirty="0" err="1"/>
              <a:t>www.ahrq.gov</a:t>
            </a:r>
            <a:r>
              <a:rPr lang="en-US" sz="900" dirty="0"/>
              <a:t>/professionals/quality-patient-safety/</a:t>
            </a:r>
            <a:r>
              <a:rPr lang="en-US" sz="900" dirty="0" err="1"/>
              <a:t>talkingquality</a:t>
            </a:r>
            <a:r>
              <a:rPr lang="en-US" sz="900" dirty="0"/>
              <a:t>/resources/writing/tip6.html</a:t>
            </a:r>
            <a:endParaRPr dirty="0"/>
          </a:p>
          <a:p>
            <a:pPr marL="285750" indent="-285750">
              <a:spcBef>
                <a:spcPts val="180"/>
              </a:spcBef>
              <a:buSzPts val="900"/>
              <a:buFont typeface="Arial"/>
              <a:buChar char="•"/>
            </a:pPr>
            <a:r>
              <a:rPr lang="en-US" sz="900" dirty="0">
                <a:solidFill>
                  <a:schemeClr val="bg1"/>
                </a:solidFill>
              </a:rPr>
              <a:t>Office of Disease Prevention and Health Promotion. 2020. Health Literacy in Healthy People 2030. https://health.gov/our-work/healthy</a:t>
            </a:r>
            <a:r>
              <a:rPr lang="en-US" sz="900" dirty="0">
                <a:solidFill>
                  <a:schemeClr val="bg1"/>
                </a:solidFill>
                <a:hlinkClick r:id="rId3">
                  <a:extLst>
                    <a:ext uri="{A12FA001-AC4F-418D-AE19-62706E023703}">
                      <ahyp:hlinkClr xmlns:ahyp="http://schemas.microsoft.com/office/drawing/2018/hyperlinkcolor" xmlns="" val="tx"/>
                    </a:ext>
                  </a:extLst>
                </a:hlinkClick>
              </a:rPr>
              <a:t>-</a:t>
            </a:r>
            <a:r>
              <a:rPr lang="en-US" sz="900" dirty="0">
                <a:solidFill>
                  <a:schemeClr val="bg1"/>
                </a:solidFill>
              </a:rPr>
              <a:t>people/healthy-people-2030/health-literacy-healthy-people-2030 (Accessed June 14, 2021).</a:t>
            </a:r>
            <a:endParaRPr dirty="0">
              <a:solidFill>
                <a:schemeClr val="bg1"/>
              </a:solidFill>
            </a:endParaRPr>
          </a:p>
          <a:p>
            <a:pPr marL="285750" lvl="0" indent="-285750">
              <a:spcBef>
                <a:spcPts val="180"/>
              </a:spcBef>
              <a:buSzPts val="900"/>
              <a:buFont typeface="Arial"/>
              <a:buChar char="•"/>
            </a:pPr>
            <a:r>
              <a:rPr lang="en-US" sz="900" dirty="0" err="1"/>
              <a:t>WisLit</a:t>
            </a:r>
            <a:r>
              <a:rPr lang="en-US" sz="900" dirty="0"/>
              <a:t> (2010). </a:t>
            </a:r>
            <a:r>
              <a:rPr lang="en-US" sz="900" i="1" dirty="0"/>
              <a:t>AMA Health Literacy Video: Short Version. </a:t>
            </a:r>
            <a:r>
              <a:rPr lang="en-US" sz="900" dirty="0"/>
              <a:t>Retrieved from https://</a:t>
            </a:r>
            <a:r>
              <a:rPr lang="en-US" sz="900" dirty="0" err="1"/>
              <a:t>www.youtube.com</a:t>
            </a:r>
            <a:r>
              <a:rPr lang="en-US" sz="900" dirty="0"/>
              <a:t>/</a:t>
            </a:r>
            <a:r>
              <a:rPr lang="en-US" sz="900" dirty="0" err="1"/>
              <a:t>watch?v</a:t>
            </a:r>
            <a:r>
              <a:rPr lang="en-US" sz="900" dirty="0"/>
              <a:t>=BgTuD7l7LG8</a:t>
            </a:r>
          </a:p>
          <a:p>
            <a:pPr marL="285750" lvl="0" indent="-285750" algn="l" rtl="0">
              <a:spcBef>
                <a:spcPts val="180"/>
              </a:spcBef>
              <a:spcAft>
                <a:spcPts val="0"/>
              </a:spcAft>
              <a:buClr>
                <a:srgbClr val="FFFFFF"/>
              </a:buClr>
              <a:buSzPts val="900"/>
              <a:buFont typeface="Arial"/>
              <a:buChar char="•"/>
            </a:pPr>
            <a:r>
              <a:rPr lang="en-US" sz="900" dirty="0"/>
              <a:t>Writing for the Public.  CDC Training</a:t>
            </a:r>
            <a:r>
              <a:rPr lang="en-US" sz="900" dirty="0">
                <a:solidFill>
                  <a:schemeClr val="lt1"/>
                </a:solidFill>
              </a:rPr>
              <a:t>.  https://</a:t>
            </a:r>
            <a:r>
              <a:rPr lang="en-US" sz="900" dirty="0" err="1">
                <a:solidFill>
                  <a:schemeClr val="lt1"/>
                </a:solidFill>
              </a:rPr>
              <a:t>www.train.org</a:t>
            </a:r>
            <a:r>
              <a:rPr lang="en-US" sz="900" dirty="0">
                <a:solidFill>
                  <a:schemeClr val="lt1"/>
                </a:solidFill>
              </a:rPr>
              <a:t>/</a:t>
            </a:r>
            <a:r>
              <a:rPr lang="en-US" sz="900" dirty="0" err="1">
                <a:solidFill>
                  <a:schemeClr val="lt1"/>
                </a:solidFill>
              </a:rPr>
              <a:t>cdctrain</a:t>
            </a:r>
            <a:r>
              <a:rPr lang="en-US" sz="900" dirty="0">
                <a:solidFill>
                  <a:schemeClr val="lt1"/>
                </a:solidFill>
              </a:rPr>
              <a:t>/course/1066816</a:t>
            </a:r>
            <a:r>
              <a:rPr lang="en-US" sz="900" dirty="0"/>
              <a:t>.  Accessed January 5, 2018.</a:t>
            </a:r>
            <a:endParaRPr dirty="0"/>
          </a:p>
          <a:p>
            <a:pPr marL="0" lvl="0" indent="0" algn="l" rtl="0">
              <a:spcBef>
                <a:spcPts val="280"/>
              </a:spcBef>
              <a:spcAft>
                <a:spcPts val="0"/>
              </a:spcAft>
              <a:buClr>
                <a:srgbClr val="FFFFFF"/>
              </a:buClr>
              <a:buSzPts val="1400"/>
              <a:buNone/>
            </a:pPr>
            <a:endParaRPr dirty="0"/>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1973FD-8911-417A-B64A-6A511B43D855}"/>
              </a:ext>
            </a:extLst>
          </p:cNvPr>
          <p:cNvSpPr>
            <a:spLocks noGrp="1"/>
          </p:cNvSpPr>
          <p:nvPr>
            <p:ph type="sldNum" sz="quarter" idx="10"/>
          </p:nvPr>
        </p:nvSpPr>
        <p:spPr/>
        <p:txBody>
          <a:bodyPr/>
          <a:lstStyle/>
          <a:p>
            <a:fld id="{FE9E206F-B6C9-6B46-920E-6690A9897DBF}" type="slidenum">
              <a:rPr lang="en-US" smtClean="0"/>
              <a:t>4</a:t>
            </a:fld>
            <a:endParaRPr lang="en-US" dirty="0"/>
          </a:p>
        </p:txBody>
      </p:sp>
      <p:sp>
        <p:nvSpPr>
          <p:cNvPr id="3" name="Text Placeholder 2">
            <a:extLst>
              <a:ext uri="{FF2B5EF4-FFF2-40B4-BE49-F238E27FC236}">
                <a16:creationId xmlns:a16="http://schemas.microsoft.com/office/drawing/2014/main" id="{E6AD1E85-A200-4527-A9EF-9222507F57ED}"/>
              </a:ext>
            </a:extLst>
          </p:cNvPr>
          <p:cNvSpPr>
            <a:spLocks noGrp="1"/>
          </p:cNvSpPr>
          <p:nvPr>
            <p:ph type="body" sz="quarter" idx="11"/>
          </p:nvPr>
        </p:nvSpPr>
        <p:spPr>
          <a:xfrm>
            <a:off x="1696244" y="1780077"/>
            <a:ext cx="5751512" cy="892552"/>
          </a:xfrm>
        </p:spPr>
        <p:txBody>
          <a:bodyPr/>
          <a:lstStyle/>
          <a:p>
            <a:pPr algn="ctr"/>
            <a:r>
              <a:rPr lang="en-US" dirty="0"/>
              <a:t>What’s one word to describe how that video made you feel?</a:t>
            </a:r>
          </a:p>
        </p:txBody>
      </p:sp>
    </p:spTree>
    <p:extLst>
      <p:ext uri="{BB962C8B-B14F-4D97-AF65-F5344CB8AC3E}">
        <p14:creationId xmlns:p14="http://schemas.microsoft.com/office/powerpoint/2010/main" val="473470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125647" y="638808"/>
            <a:ext cx="3561153" cy="892552"/>
          </a:xfrm>
        </p:spPr>
        <p:txBody>
          <a:bodyPr/>
          <a:lstStyle/>
          <a:p>
            <a:r>
              <a:rPr lang="en-US" dirty="0"/>
              <a:t>What is health literacy?</a:t>
            </a:r>
          </a:p>
        </p:txBody>
      </p:sp>
      <p:sp>
        <p:nvSpPr>
          <p:cNvPr id="4" name="Text Placeholder 3"/>
          <p:cNvSpPr>
            <a:spLocks noGrp="1"/>
          </p:cNvSpPr>
          <p:nvPr>
            <p:ph type="body" sz="quarter" idx="12"/>
          </p:nvPr>
        </p:nvSpPr>
        <p:spPr>
          <a:xfrm>
            <a:off x="5125647" y="1446011"/>
            <a:ext cx="3561153" cy="2314480"/>
          </a:xfrm>
        </p:spPr>
        <p:txBody>
          <a:bodyPr>
            <a:normAutofit/>
          </a:bodyPr>
          <a:lstStyle/>
          <a:p>
            <a:endParaRPr lang="en-US" sz="1600" b="1" dirty="0">
              <a:solidFill>
                <a:schemeClr val="accent5">
                  <a:lumMod val="50000"/>
                </a:schemeClr>
              </a:solidFill>
            </a:endParaRPr>
          </a:p>
          <a:p>
            <a:r>
              <a:rPr lang="en-US" sz="1800" b="1" i="1" dirty="0">
                <a:solidFill>
                  <a:schemeClr val="accent5">
                    <a:lumMod val="50000"/>
                  </a:schemeClr>
                </a:solidFill>
              </a:rPr>
              <a:t>Personal: </a:t>
            </a:r>
            <a:r>
              <a:rPr lang="en-US" sz="1800" b="1" dirty="0">
                <a:solidFill>
                  <a:schemeClr val="accent5">
                    <a:lumMod val="50000"/>
                  </a:schemeClr>
                </a:solidFill>
              </a:rPr>
              <a:t>The ability for individuals to </a:t>
            </a:r>
            <a:r>
              <a:rPr lang="en-US" sz="1800" b="1" dirty="0"/>
              <a:t>find, </a:t>
            </a:r>
            <a:r>
              <a:rPr lang="en-US" sz="1800" b="1" dirty="0">
                <a:solidFill>
                  <a:schemeClr val="accent5">
                    <a:lumMod val="50000"/>
                  </a:schemeClr>
                </a:solidFill>
              </a:rPr>
              <a:t>understand, and use health information and services to make well-informed health care decisions</a:t>
            </a:r>
            <a:r>
              <a:rPr lang="en-US" sz="1800" b="1" dirty="0"/>
              <a:t>.</a:t>
            </a:r>
          </a:p>
          <a:p>
            <a:endParaRPr lang="en-US" dirty="0"/>
          </a:p>
        </p:txBody>
      </p:sp>
      <p:pic>
        <p:nvPicPr>
          <p:cNvPr id="7" name="Picture Placeholder 6"/>
          <p:cNvPicPr>
            <a:picLocks noGrp="1" noChangeAspect="1"/>
          </p:cNvPicPr>
          <p:nvPr>
            <p:ph type="pic" sz="quarter" idx="13"/>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6349" t="-42816" r="-26349" b="-42816"/>
          <a:stretch/>
        </p:blipFill>
        <p:spPr>
          <a:xfrm>
            <a:off x="-444614" y="-333866"/>
            <a:ext cx="6283159" cy="6280446"/>
          </a:xfrm>
        </p:spPr>
      </p:pic>
    </p:spTree>
    <p:extLst>
      <p:ext uri="{BB962C8B-B14F-4D97-AF65-F5344CB8AC3E}">
        <p14:creationId xmlns:p14="http://schemas.microsoft.com/office/powerpoint/2010/main" val="212615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59182B-C834-44F4-BE2B-611FE4CD79CC}"/>
              </a:ext>
            </a:extLst>
          </p:cNvPr>
          <p:cNvSpPr>
            <a:spLocks noGrp="1"/>
          </p:cNvSpPr>
          <p:nvPr>
            <p:ph type="sldNum" sz="quarter" idx="10"/>
          </p:nvPr>
        </p:nvSpPr>
        <p:spPr/>
        <p:txBody>
          <a:bodyPr/>
          <a:lstStyle/>
          <a:p>
            <a:fld id="{FE9E206F-B6C9-6B46-920E-6690A9897DBF}" type="slidenum">
              <a:rPr lang="en-US" smtClean="0"/>
              <a:t>6</a:t>
            </a:fld>
            <a:endParaRPr lang="en-US" dirty="0"/>
          </a:p>
        </p:txBody>
      </p:sp>
      <p:sp>
        <p:nvSpPr>
          <p:cNvPr id="3" name="Text Placeholder 2">
            <a:extLst>
              <a:ext uri="{FF2B5EF4-FFF2-40B4-BE49-F238E27FC236}">
                <a16:creationId xmlns:a16="http://schemas.microsoft.com/office/drawing/2014/main" id="{4F12433D-454C-4C13-870B-B1214F650C2E}"/>
              </a:ext>
            </a:extLst>
          </p:cNvPr>
          <p:cNvSpPr>
            <a:spLocks noGrp="1"/>
          </p:cNvSpPr>
          <p:nvPr>
            <p:ph type="body" sz="quarter" idx="11"/>
          </p:nvPr>
        </p:nvSpPr>
        <p:spPr>
          <a:xfrm>
            <a:off x="801688" y="854041"/>
            <a:ext cx="3412949" cy="707886"/>
          </a:xfrm>
        </p:spPr>
        <p:txBody>
          <a:bodyPr/>
          <a:lstStyle/>
          <a:p>
            <a:r>
              <a:rPr lang="en-US" dirty="0"/>
              <a:t>Organizational Health Literacy</a:t>
            </a:r>
          </a:p>
        </p:txBody>
      </p:sp>
      <p:sp>
        <p:nvSpPr>
          <p:cNvPr id="4" name="Text Placeholder 3">
            <a:extLst>
              <a:ext uri="{FF2B5EF4-FFF2-40B4-BE49-F238E27FC236}">
                <a16:creationId xmlns:a16="http://schemas.microsoft.com/office/drawing/2014/main" id="{94E984F6-DA1F-4BD7-BB11-703D8857F1BA}"/>
              </a:ext>
            </a:extLst>
          </p:cNvPr>
          <p:cNvSpPr>
            <a:spLocks noGrp="1"/>
          </p:cNvSpPr>
          <p:nvPr>
            <p:ph type="body" sz="quarter" idx="12"/>
          </p:nvPr>
        </p:nvSpPr>
        <p:spPr/>
        <p:txBody>
          <a:bodyPr/>
          <a:lstStyle/>
          <a:p>
            <a:r>
              <a:rPr lang="en-US" sz="1800" b="1" dirty="0"/>
              <a:t>The degree to which organizations equitably enable individuals to find, understand, and use health information and services to make well-informed health care decisions.</a:t>
            </a:r>
            <a:endParaRPr lang="en-US" sz="1800" b="1" i="1" dirty="0"/>
          </a:p>
          <a:p>
            <a:endParaRPr lang="en-US" dirty="0"/>
          </a:p>
        </p:txBody>
      </p:sp>
    </p:spTree>
    <p:extLst>
      <p:ext uri="{BB962C8B-B14F-4D97-AF65-F5344CB8AC3E}">
        <p14:creationId xmlns:p14="http://schemas.microsoft.com/office/powerpoint/2010/main" val="2430915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C04CD4-FBE1-44C7-9894-F323B93ACF09}"/>
              </a:ext>
            </a:extLst>
          </p:cNvPr>
          <p:cNvSpPr>
            <a:spLocks noGrp="1"/>
          </p:cNvSpPr>
          <p:nvPr>
            <p:ph type="sldNum" sz="quarter" idx="10"/>
          </p:nvPr>
        </p:nvSpPr>
        <p:spPr/>
        <p:txBody>
          <a:bodyPr/>
          <a:lstStyle/>
          <a:p>
            <a:fld id="{FE9E206F-B6C9-6B46-920E-6690A9897DBF}" type="slidenum">
              <a:rPr lang="en-US" smtClean="0"/>
              <a:t>7</a:t>
            </a:fld>
            <a:endParaRPr lang="en-US" dirty="0"/>
          </a:p>
        </p:txBody>
      </p:sp>
      <p:sp>
        <p:nvSpPr>
          <p:cNvPr id="3" name="Text Placeholder 2">
            <a:extLst>
              <a:ext uri="{FF2B5EF4-FFF2-40B4-BE49-F238E27FC236}">
                <a16:creationId xmlns:a16="http://schemas.microsoft.com/office/drawing/2014/main" id="{003312C6-6135-45E5-9994-1352CCAA7874}"/>
              </a:ext>
            </a:extLst>
          </p:cNvPr>
          <p:cNvSpPr>
            <a:spLocks noGrp="1"/>
          </p:cNvSpPr>
          <p:nvPr>
            <p:ph type="body" sz="quarter" idx="11"/>
          </p:nvPr>
        </p:nvSpPr>
        <p:spPr>
          <a:xfrm>
            <a:off x="2092008" y="782462"/>
            <a:ext cx="1523349" cy="369332"/>
          </a:xfrm>
        </p:spPr>
        <p:txBody>
          <a:bodyPr/>
          <a:lstStyle/>
          <a:p>
            <a:r>
              <a:rPr lang="en-US" dirty="0"/>
              <a:t>Personal</a:t>
            </a:r>
          </a:p>
        </p:txBody>
      </p:sp>
      <p:sp>
        <p:nvSpPr>
          <p:cNvPr id="4" name="Text Placeholder 3">
            <a:extLst>
              <a:ext uri="{FF2B5EF4-FFF2-40B4-BE49-F238E27FC236}">
                <a16:creationId xmlns:a16="http://schemas.microsoft.com/office/drawing/2014/main" id="{2456E0F3-AEE7-4237-A3BB-D099DB190855}"/>
              </a:ext>
            </a:extLst>
          </p:cNvPr>
          <p:cNvSpPr>
            <a:spLocks noGrp="1"/>
          </p:cNvSpPr>
          <p:nvPr>
            <p:ph type="body" sz="quarter" idx="12"/>
          </p:nvPr>
        </p:nvSpPr>
        <p:spPr>
          <a:xfrm>
            <a:off x="1299490" y="1357769"/>
            <a:ext cx="3108386" cy="2428785"/>
          </a:xfrm>
        </p:spPr>
        <p:txBody>
          <a:bodyPr/>
          <a:lstStyle/>
          <a:p>
            <a:r>
              <a:rPr lang="en-US" dirty="0"/>
              <a:t>Education</a:t>
            </a:r>
          </a:p>
          <a:p>
            <a:r>
              <a:rPr lang="en-US" dirty="0"/>
              <a:t>Quality of education</a:t>
            </a:r>
          </a:p>
          <a:p>
            <a:r>
              <a:rPr lang="en-US" dirty="0"/>
              <a:t>Job</a:t>
            </a:r>
          </a:p>
          <a:p>
            <a:r>
              <a:rPr lang="en-US" dirty="0"/>
              <a:t>Jobs of family members</a:t>
            </a:r>
          </a:p>
          <a:p>
            <a:r>
              <a:rPr lang="en-US" dirty="0"/>
              <a:t>Where one lives</a:t>
            </a:r>
          </a:p>
          <a:p>
            <a:r>
              <a:rPr lang="en-US" dirty="0"/>
              <a:t>Stress</a:t>
            </a:r>
          </a:p>
          <a:p>
            <a:r>
              <a:rPr lang="en-US" dirty="0"/>
              <a:t>Situation</a:t>
            </a:r>
          </a:p>
          <a:p>
            <a:r>
              <a:rPr lang="en-US" dirty="0"/>
              <a:t>Transportation</a:t>
            </a:r>
          </a:p>
          <a:p>
            <a:r>
              <a:rPr lang="en-US" dirty="0"/>
              <a:t>Access to technology</a:t>
            </a:r>
          </a:p>
        </p:txBody>
      </p:sp>
      <p:sp>
        <p:nvSpPr>
          <p:cNvPr id="5" name="Text Placeholder 4">
            <a:extLst>
              <a:ext uri="{FF2B5EF4-FFF2-40B4-BE49-F238E27FC236}">
                <a16:creationId xmlns:a16="http://schemas.microsoft.com/office/drawing/2014/main" id="{75C93A42-6BC4-4E40-9667-26AED0B9EC25}"/>
              </a:ext>
            </a:extLst>
          </p:cNvPr>
          <p:cNvSpPr>
            <a:spLocks noGrp="1"/>
          </p:cNvSpPr>
          <p:nvPr>
            <p:ph type="body" sz="quarter" idx="13"/>
          </p:nvPr>
        </p:nvSpPr>
        <p:spPr>
          <a:xfrm>
            <a:off x="5117306" y="1357769"/>
            <a:ext cx="2973388" cy="3021012"/>
          </a:xfrm>
        </p:spPr>
        <p:txBody>
          <a:bodyPr/>
          <a:lstStyle/>
          <a:p>
            <a:r>
              <a:rPr lang="en-US" dirty="0"/>
              <a:t>Clear verbal communication</a:t>
            </a:r>
          </a:p>
          <a:p>
            <a:r>
              <a:rPr lang="en-US" dirty="0"/>
              <a:t>Clearly written materials</a:t>
            </a:r>
          </a:p>
          <a:p>
            <a:r>
              <a:rPr lang="en-US" dirty="0"/>
              <a:t>Information in primary language</a:t>
            </a:r>
          </a:p>
          <a:p>
            <a:r>
              <a:rPr lang="en-US" dirty="0"/>
              <a:t>Providing equitable access to information and services</a:t>
            </a:r>
          </a:p>
          <a:p>
            <a:pPr lvl="1"/>
            <a:r>
              <a:rPr lang="en-US" sz="1400" dirty="0"/>
              <a:t>Transportation</a:t>
            </a:r>
          </a:p>
          <a:p>
            <a:pPr lvl="1"/>
            <a:r>
              <a:rPr lang="en-US" sz="1400" dirty="0"/>
              <a:t>Technology</a:t>
            </a:r>
          </a:p>
          <a:p>
            <a:pPr lvl="1"/>
            <a:endParaRPr lang="en-US" sz="1400" dirty="0"/>
          </a:p>
          <a:p>
            <a:endParaRPr lang="en-US" dirty="0"/>
          </a:p>
        </p:txBody>
      </p:sp>
      <p:sp>
        <p:nvSpPr>
          <p:cNvPr id="6" name="Text Placeholder 2">
            <a:extLst>
              <a:ext uri="{FF2B5EF4-FFF2-40B4-BE49-F238E27FC236}">
                <a16:creationId xmlns:a16="http://schemas.microsoft.com/office/drawing/2014/main" id="{84545BA6-EFF7-486C-B74B-01F5E2E73045}"/>
              </a:ext>
            </a:extLst>
          </p:cNvPr>
          <p:cNvSpPr txBox="1">
            <a:spLocks/>
          </p:cNvSpPr>
          <p:nvPr/>
        </p:nvSpPr>
        <p:spPr>
          <a:xfrm>
            <a:off x="5676991" y="782462"/>
            <a:ext cx="1854017" cy="369332"/>
          </a:xfrm>
          <a:prstGeom prst="rect">
            <a:avLst/>
          </a:prstGeom>
        </p:spPr>
        <p:txBody>
          <a:bodyPr vert="horz" wrap="square" anchor="t" anchorCtr="0">
            <a:spAutoFit/>
          </a:bodyPr>
          <a:lstStyle>
            <a:lvl1pPr marL="0" indent="0" algn="l" defTabSz="457200" rtl="0" eaLnBrk="1" latinLnBrk="0" hangingPunct="1">
              <a:spcBef>
                <a:spcPct val="20000"/>
              </a:spcBef>
              <a:buFont typeface="Arial"/>
              <a:buNone/>
              <a:defRPr sz="1800" b="1" kern="1200" baseline="0">
                <a:solidFill>
                  <a:schemeClr val="accent4"/>
                </a:solidFill>
                <a:latin typeface="+mn-lt"/>
                <a:ea typeface="+mn-ea"/>
                <a:cs typeface="+mn-cs"/>
              </a:defRPr>
            </a:lvl1pPr>
            <a:lvl2pPr marL="457200" indent="0" algn="l" defTabSz="457200" rtl="0" eaLnBrk="1" latinLnBrk="0" hangingPunct="1">
              <a:spcBef>
                <a:spcPct val="20000"/>
              </a:spcBef>
              <a:buFont typeface="Arial"/>
              <a:buNone/>
              <a:defRPr sz="2600" b="1" kern="1200">
                <a:solidFill>
                  <a:schemeClr val="accent1"/>
                </a:solidFill>
                <a:latin typeface="+mn-lt"/>
                <a:ea typeface="+mn-ea"/>
                <a:cs typeface="+mn-cs"/>
              </a:defRPr>
            </a:lvl2pPr>
            <a:lvl3pPr marL="914400" indent="0" algn="l" defTabSz="457200" rtl="0" eaLnBrk="1" latinLnBrk="0" hangingPunct="1">
              <a:spcBef>
                <a:spcPct val="20000"/>
              </a:spcBef>
              <a:buFont typeface="Arial"/>
              <a:buNone/>
              <a:defRPr sz="2600" b="1" kern="1200">
                <a:solidFill>
                  <a:schemeClr val="accent1"/>
                </a:solidFill>
                <a:latin typeface="+mn-lt"/>
                <a:ea typeface="+mn-ea"/>
                <a:cs typeface="+mn-cs"/>
              </a:defRPr>
            </a:lvl3pPr>
            <a:lvl4pPr marL="1371600" indent="0" algn="l" defTabSz="457200" rtl="0" eaLnBrk="1" latinLnBrk="0" hangingPunct="1">
              <a:spcBef>
                <a:spcPct val="20000"/>
              </a:spcBef>
              <a:buFont typeface="Arial"/>
              <a:buNone/>
              <a:defRPr sz="2600" b="1" kern="1200">
                <a:solidFill>
                  <a:schemeClr val="accent1"/>
                </a:solidFill>
                <a:latin typeface="+mn-lt"/>
                <a:ea typeface="+mn-ea"/>
                <a:cs typeface="+mn-cs"/>
              </a:defRPr>
            </a:lvl4pPr>
            <a:lvl5pPr marL="1828800" indent="0" algn="l" defTabSz="457200" rtl="0" eaLnBrk="1" latinLnBrk="0" hangingPunct="1">
              <a:spcBef>
                <a:spcPct val="20000"/>
              </a:spcBef>
              <a:buFont typeface="Arial"/>
              <a:buNone/>
              <a:defRPr sz="2600" b="1"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Organizational</a:t>
            </a:r>
          </a:p>
        </p:txBody>
      </p:sp>
    </p:spTree>
    <p:extLst>
      <p:ext uri="{BB962C8B-B14F-4D97-AF65-F5344CB8AC3E}">
        <p14:creationId xmlns:p14="http://schemas.microsoft.com/office/powerpoint/2010/main" val="1091391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60"/>
          <p:cNvPicPr preferRelativeResize="0">
            <a:picLocks noGrp="1"/>
          </p:cNvPicPr>
          <p:nvPr>
            <p:ph type="pic" idx="2"/>
          </p:nvPr>
        </p:nvPicPr>
        <p:blipFill rotWithShape="1">
          <a:blip r:embed="rId3">
            <a:alphaModFix/>
          </a:blip>
          <a:srcRect l="17952" t="-881" r="19706" b="-11608"/>
          <a:stretch/>
        </p:blipFill>
        <p:spPr>
          <a:xfrm>
            <a:off x="464564" y="617741"/>
            <a:ext cx="3930868" cy="4003527"/>
          </a:xfrm>
          <a:prstGeom prst="rect">
            <a:avLst/>
          </a:prstGeom>
          <a:noFill/>
          <a:ln>
            <a:noFill/>
          </a:ln>
        </p:spPr>
      </p:pic>
      <p:sp>
        <p:nvSpPr>
          <p:cNvPr id="497" name="Google Shape;497;p60"/>
          <p:cNvSpPr txBox="1">
            <a:spLocks noGrp="1"/>
          </p:cNvSpPr>
          <p:nvPr>
            <p:ph type="body" idx="3"/>
          </p:nvPr>
        </p:nvSpPr>
        <p:spPr>
          <a:xfrm>
            <a:off x="5014453" y="1403151"/>
            <a:ext cx="3672348" cy="6586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FFFF"/>
              </a:buClr>
              <a:buSzPts val="2000"/>
              <a:buNone/>
            </a:pPr>
            <a:endParaRPr sz="2000"/>
          </a:p>
          <a:p>
            <a:pPr marL="0" lvl="0" indent="0" algn="l" rtl="0">
              <a:spcBef>
                <a:spcPts val="280"/>
              </a:spcBef>
              <a:spcAft>
                <a:spcPts val="0"/>
              </a:spcAft>
              <a:buClr>
                <a:srgbClr val="FFFFFF"/>
              </a:buClr>
              <a:buSzPts val="1400"/>
              <a:buNone/>
            </a:pPr>
            <a:endParaRPr/>
          </a:p>
        </p:txBody>
      </p:sp>
      <p:sp>
        <p:nvSpPr>
          <p:cNvPr id="498" name="Google Shape;498;p60"/>
          <p:cNvSpPr txBox="1"/>
          <p:nvPr/>
        </p:nvSpPr>
        <p:spPr>
          <a:xfrm>
            <a:off x="2000225" y="4159603"/>
            <a:ext cx="2395207"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
                <a:solidFill>
                  <a:schemeClr val="lt1"/>
                </a:solidFill>
                <a:latin typeface="Arial"/>
                <a:ea typeface="Arial"/>
                <a:cs typeface="Arial"/>
                <a:sym typeface="Arial"/>
              </a:rPr>
              <a:t>http://www.thenaijaverdict.com/2015/05/men-is-this-true-or-false/</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9" name="Google Shape;499;p60"/>
          <p:cNvSpPr/>
          <p:nvPr/>
        </p:nvSpPr>
        <p:spPr>
          <a:xfrm>
            <a:off x="4734911" y="1927007"/>
            <a:ext cx="4167351"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chemeClr val="lt1"/>
                </a:solidFill>
                <a:latin typeface="Trebuchet MS"/>
                <a:ea typeface="Trebuchet MS"/>
                <a:cs typeface="Trebuchet MS"/>
                <a:sym typeface="Trebuchet MS"/>
              </a:rPr>
              <a:t>You can determine an individual’s health literacy by knowing what grade they completed in school.</a:t>
            </a:r>
            <a:endParaRPr dirty="0"/>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6" name="Google Shape;506;p61"/>
          <p:cNvSpPr txBox="1">
            <a:spLocks noGrp="1"/>
          </p:cNvSpPr>
          <p:nvPr>
            <p:ph type="body" idx="2"/>
          </p:nvPr>
        </p:nvSpPr>
        <p:spPr>
          <a:xfrm>
            <a:off x="2638097" y="4103735"/>
            <a:ext cx="4309241" cy="327874"/>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FFFFFF"/>
              </a:buClr>
              <a:buSzPts val="600"/>
              <a:buNone/>
            </a:pPr>
            <a:r>
              <a:rPr lang="en-US" sz="600"/>
              <a:t>http://melissaagnes.com/false-online-reviews-deal-damaging-internet-posts-business/</a:t>
            </a:r>
            <a:endParaRPr/>
          </a:p>
        </p:txBody>
      </p:sp>
      <p:pic>
        <p:nvPicPr>
          <p:cNvPr id="507" name="Google Shape;507;p61"/>
          <p:cNvPicPr preferRelativeResize="0"/>
          <p:nvPr/>
        </p:nvPicPr>
        <p:blipFill rotWithShape="1">
          <a:blip r:embed="rId3">
            <a:alphaModFix/>
          </a:blip>
          <a:srcRect/>
          <a:stretch/>
        </p:blipFill>
        <p:spPr>
          <a:xfrm>
            <a:off x="2165131" y="655746"/>
            <a:ext cx="4672396" cy="3504297"/>
          </a:xfrm>
          <a:prstGeom prst="rect">
            <a:avLst/>
          </a:prstGeom>
          <a:noFill/>
          <a:ln>
            <a:noFill/>
          </a:ln>
        </p:spPr>
      </p:pic>
    </p:spTree>
  </p:cSld>
  <p:clrMapOvr>
    <a:masterClrMapping/>
  </p:clrMapOvr>
  <p:transition spd="slow">
    <p:push/>
  </p:transition>
</p:sld>
</file>

<file path=ppt/theme/theme1.xml><?xml version="1.0" encoding="utf-8"?>
<a:theme xmlns:a="http://schemas.openxmlformats.org/drawingml/2006/main" name="STAT_160120038A_Childrens Colorado Powerpoint Template 2">
  <a:themeElements>
    <a:clrScheme name="CHCO">
      <a:dk1>
        <a:srgbClr val="003A70"/>
      </a:dk1>
      <a:lt1>
        <a:srgbClr val="FFFFFF"/>
      </a:lt1>
      <a:dk2>
        <a:srgbClr val="0069B3"/>
      </a:dk2>
      <a:lt2>
        <a:srgbClr val="D9D9D6"/>
      </a:lt2>
      <a:accent1>
        <a:srgbClr val="00A9E0"/>
      </a:accent1>
      <a:accent2>
        <a:srgbClr val="FFE04F"/>
      </a:accent2>
      <a:accent3>
        <a:srgbClr val="F0A900"/>
      </a:accent3>
      <a:accent4>
        <a:srgbClr val="0098D7"/>
      </a:accent4>
      <a:accent5>
        <a:srgbClr val="003A70"/>
      </a:accent5>
      <a:accent6>
        <a:srgbClr val="97999B"/>
      </a:accent6>
      <a:hlink>
        <a:srgbClr val="505759"/>
      </a:hlink>
      <a:folHlink>
        <a:srgbClr val="0069B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AT_160120038A_Childrens Colorado Powerpoint Template 1">
  <a:themeElements>
    <a:clrScheme name="CHCO 1">
      <a:dk1>
        <a:srgbClr val="003A70"/>
      </a:dk1>
      <a:lt1>
        <a:sysClr val="window" lastClr="FFFFFF"/>
      </a:lt1>
      <a:dk2>
        <a:srgbClr val="0069B3"/>
      </a:dk2>
      <a:lt2>
        <a:srgbClr val="D9D9D6"/>
      </a:lt2>
      <a:accent1>
        <a:srgbClr val="002D72"/>
      </a:accent1>
      <a:accent2>
        <a:srgbClr val="FFE04F"/>
      </a:accent2>
      <a:accent3>
        <a:srgbClr val="F0A900"/>
      </a:accent3>
      <a:accent4>
        <a:srgbClr val="0098D7"/>
      </a:accent4>
      <a:accent5>
        <a:srgbClr val="97999B"/>
      </a:accent5>
      <a:accent6>
        <a:srgbClr val="00A9E0"/>
      </a:accent6>
      <a:hlink>
        <a:srgbClr val="505759"/>
      </a:hlink>
      <a:folHlink>
        <a:srgbClr val="0069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AT_160120038A_Childrens Colorado Powerpoint Template 1" id="{AFF6D447-62FE-8C41-B8E4-D2FB663C7895}" vid="{22EC64E2-CA48-0A4E-B699-ABD735268274}"/>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963</TotalTime>
  <Words>1044</Words>
  <Application>Microsoft Office PowerPoint</Application>
  <PresentationFormat>Custom</PresentationFormat>
  <Paragraphs>197</Paragraphs>
  <Slides>30</Slides>
  <Notes>29</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Lucida Grande</vt:lpstr>
      <vt:lpstr>Arial</vt:lpstr>
      <vt:lpstr>Calibri</vt:lpstr>
      <vt:lpstr>Merriweather Sans</vt:lpstr>
      <vt:lpstr>Trebuchet MS</vt:lpstr>
      <vt:lpstr>STAT_160120038A_Childrens Colorado Powerpoint Template 2</vt:lpstr>
      <vt:lpstr>STAT_160120038A_Childrens Colorado Powerpoint Template 1</vt:lpstr>
      <vt:lpstr>Health Literacy 101: Meeting Our Clients Where They Are 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Literacy 101: Meeting Our Clients Where They Are At</dc:title>
  <dc:creator>Walter, Brittany</dc:creator>
  <cp:lastModifiedBy>McCollum, Monique C</cp:lastModifiedBy>
  <cp:revision>42</cp:revision>
  <dcterms:modified xsi:type="dcterms:W3CDTF">2022-10-03T14:58:49Z</dcterms:modified>
</cp:coreProperties>
</file>